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4"/>
  </p:sldMasterIdLst>
  <p:notesMasterIdLst>
    <p:notesMasterId r:id="rId18"/>
  </p:notesMasterIdLst>
  <p:sldIdLst>
    <p:sldId id="256" r:id="rId5"/>
    <p:sldId id="258" r:id="rId6"/>
    <p:sldId id="272" r:id="rId7"/>
    <p:sldId id="260" r:id="rId8"/>
    <p:sldId id="261" r:id="rId9"/>
    <p:sldId id="276" r:id="rId10"/>
    <p:sldId id="277" r:id="rId11"/>
    <p:sldId id="268" r:id="rId12"/>
    <p:sldId id="274" r:id="rId13"/>
    <p:sldId id="280" r:id="rId14"/>
    <p:sldId id="278" r:id="rId15"/>
    <p:sldId id="279"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BBB"/>
    <a:srgbClr val="7D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8A630-993C-420B-90C8-9A8EB4C503DA}" v="16" dt="2021-06-14T21:55:15.315"/>
    <p1510:client id="{766588B8-1B2A-4BF7-A1A1-4B58F884F21A}" v="285" dt="2021-06-14T21:03:30.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9" autoAdjust="0"/>
    <p:restoredTop sz="89519" autoAdjust="0"/>
  </p:normalViewPr>
  <p:slideViewPr>
    <p:cSldViewPr snapToGrid="0">
      <p:cViewPr varScale="1">
        <p:scale>
          <a:sx n="102" d="100"/>
          <a:sy n="102" d="100"/>
        </p:scale>
        <p:origin x="10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aziz Alhagbani" userId="c6551be2-6b5f-481d-aed2-d495c6933dae" providerId="ADAL" clId="{0FAA9553-69A8-48DF-92E1-35C90223FBF5}"/>
    <pc:docChg chg="custSel addSld modSld">
      <pc:chgData name="Abdulaziz Alhagbani" userId="c6551be2-6b5f-481d-aed2-d495c6933dae" providerId="ADAL" clId="{0FAA9553-69A8-48DF-92E1-35C90223FBF5}" dt="2021-06-14T15:11:51.868" v="78" actId="20577"/>
      <pc:docMkLst>
        <pc:docMk/>
      </pc:docMkLst>
      <pc:sldChg chg="addSp delSp modSp add mod delAnim">
        <pc:chgData name="Abdulaziz Alhagbani" userId="c6551be2-6b5f-481d-aed2-d495c6933dae" providerId="ADAL" clId="{0FAA9553-69A8-48DF-92E1-35C90223FBF5}" dt="2021-06-14T15:11:51.868" v="78" actId="20577"/>
        <pc:sldMkLst>
          <pc:docMk/>
          <pc:sldMk cId="2440066796" sldId="280"/>
        </pc:sldMkLst>
        <pc:spChg chg="add del mod">
          <ac:chgData name="Abdulaziz Alhagbani" userId="c6551be2-6b5f-481d-aed2-d495c6933dae" providerId="ADAL" clId="{0FAA9553-69A8-48DF-92E1-35C90223FBF5}" dt="2021-06-14T15:07:28.342" v="13" actId="478"/>
          <ac:spMkLst>
            <pc:docMk/>
            <pc:sldMk cId="2440066796" sldId="280"/>
            <ac:spMk id="3" creationId="{794D81CA-8984-4886-BFFE-F4F9A6D96278}"/>
          </ac:spMkLst>
        </pc:spChg>
        <pc:spChg chg="del">
          <ac:chgData name="Abdulaziz Alhagbani" userId="c6551be2-6b5f-481d-aed2-d495c6933dae" providerId="ADAL" clId="{0FAA9553-69A8-48DF-92E1-35C90223FBF5}" dt="2021-06-14T15:06:51.303" v="2" actId="478"/>
          <ac:spMkLst>
            <pc:docMk/>
            <pc:sldMk cId="2440066796" sldId="280"/>
            <ac:spMk id="11" creationId="{00000000-0000-0000-0000-000000000000}"/>
          </ac:spMkLst>
        </pc:spChg>
        <pc:spChg chg="del">
          <ac:chgData name="Abdulaziz Alhagbani" userId="c6551be2-6b5f-481d-aed2-d495c6933dae" providerId="ADAL" clId="{0FAA9553-69A8-48DF-92E1-35C90223FBF5}" dt="2021-06-14T15:06:54.254" v="3" actId="478"/>
          <ac:spMkLst>
            <pc:docMk/>
            <pc:sldMk cId="2440066796" sldId="280"/>
            <ac:spMk id="13" creationId="{00000000-0000-0000-0000-000000000000}"/>
          </ac:spMkLst>
        </pc:spChg>
        <pc:spChg chg="del">
          <ac:chgData name="Abdulaziz Alhagbani" userId="c6551be2-6b5f-481d-aed2-d495c6933dae" providerId="ADAL" clId="{0FAA9553-69A8-48DF-92E1-35C90223FBF5}" dt="2021-06-14T15:07:15.132" v="7" actId="478"/>
          <ac:spMkLst>
            <pc:docMk/>
            <pc:sldMk cId="2440066796" sldId="280"/>
            <ac:spMk id="20" creationId="{FEE8071B-E324-E04F-AC30-87998CB0A656}"/>
          </ac:spMkLst>
        </pc:spChg>
        <pc:spChg chg="del">
          <ac:chgData name="Abdulaziz Alhagbani" userId="c6551be2-6b5f-481d-aed2-d495c6933dae" providerId="ADAL" clId="{0FAA9553-69A8-48DF-92E1-35C90223FBF5}" dt="2021-06-14T15:07:21.950" v="10" actId="478"/>
          <ac:spMkLst>
            <pc:docMk/>
            <pc:sldMk cId="2440066796" sldId="280"/>
            <ac:spMk id="21" creationId="{1980795C-18DB-E449-AA1B-345076EB8A22}"/>
          </ac:spMkLst>
        </pc:spChg>
        <pc:spChg chg="del">
          <ac:chgData name="Abdulaziz Alhagbani" userId="c6551be2-6b5f-481d-aed2-d495c6933dae" providerId="ADAL" clId="{0FAA9553-69A8-48DF-92E1-35C90223FBF5}" dt="2021-06-14T15:07:20.041" v="9" actId="478"/>
          <ac:spMkLst>
            <pc:docMk/>
            <pc:sldMk cId="2440066796" sldId="280"/>
            <ac:spMk id="22" creationId="{5325EA88-5598-114F-9C8D-D5D5665DBF65}"/>
          </ac:spMkLst>
        </pc:spChg>
        <pc:spChg chg="del">
          <ac:chgData name="Abdulaziz Alhagbani" userId="c6551be2-6b5f-481d-aed2-d495c6933dae" providerId="ADAL" clId="{0FAA9553-69A8-48DF-92E1-35C90223FBF5}" dt="2021-06-14T15:07:25.965" v="12" actId="478"/>
          <ac:spMkLst>
            <pc:docMk/>
            <pc:sldMk cId="2440066796" sldId="280"/>
            <ac:spMk id="23" creationId="{362DCA3C-04D0-7642-AB93-1CE47481F305}"/>
          </ac:spMkLst>
        </pc:spChg>
        <pc:spChg chg="del">
          <ac:chgData name="Abdulaziz Alhagbani" userId="c6551be2-6b5f-481d-aed2-d495c6933dae" providerId="ADAL" clId="{0FAA9553-69A8-48DF-92E1-35C90223FBF5}" dt="2021-06-14T15:07:23.315" v="11" actId="478"/>
          <ac:spMkLst>
            <pc:docMk/>
            <pc:sldMk cId="2440066796" sldId="280"/>
            <ac:spMk id="24" creationId="{2B580B62-A49B-3444-A8EC-60DA2020AD99}"/>
          </ac:spMkLst>
        </pc:spChg>
        <pc:spChg chg="del">
          <ac:chgData name="Abdulaziz Alhagbani" userId="c6551be2-6b5f-481d-aed2-d495c6933dae" providerId="ADAL" clId="{0FAA9553-69A8-48DF-92E1-35C90223FBF5}" dt="2021-06-14T15:07:17.569" v="8" actId="478"/>
          <ac:spMkLst>
            <pc:docMk/>
            <pc:sldMk cId="2440066796" sldId="280"/>
            <ac:spMk id="25" creationId="{4F363090-5376-9F4E-B892-E1F04B66BD0A}"/>
          </ac:spMkLst>
        </pc:spChg>
        <pc:spChg chg="del">
          <ac:chgData name="Abdulaziz Alhagbani" userId="c6551be2-6b5f-481d-aed2-d495c6933dae" providerId="ADAL" clId="{0FAA9553-69A8-48DF-92E1-35C90223FBF5}" dt="2021-06-14T15:07:31.704" v="14" actId="478"/>
          <ac:spMkLst>
            <pc:docMk/>
            <pc:sldMk cId="2440066796" sldId="280"/>
            <ac:spMk id="26" creationId="{D90BDA7D-BAC6-CF4D-B143-514CAEB7B83D}"/>
          </ac:spMkLst>
        </pc:spChg>
        <pc:spChg chg="del">
          <ac:chgData name="Abdulaziz Alhagbani" userId="c6551be2-6b5f-481d-aed2-d495c6933dae" providerId="ADAL" clId="{0FAA9553-69A8-48DF-92E1-35C90223FBF5}" dt="2021-06-14T15:07:31.704" v="14" actId="478"/>
          <ac:spMkLst>
            <pc:docMk/>
            <pc:sldMk cId="2440066796" sldId="280"/>
            <ac:spMk id="27" creationId="{088FB555-BAEB-A84D-A750-79FE9DC119BB}"/>
          </ac:spMkLst>
        </pc:spChg>
        <pc:spChg chg="del">
          <ac:chgData name="Abdulaziz Alhagbani" userId="c6551be2-6b5f-481d-aed2-d495c6933dae" providerId="ADAL" clId="{0FAA9553-69A8-48DF-92E1-35C90223FBF5}" dt="2021-06-14T15:07:31.704" v="14" actId="478"/>
          <ac:spMkLst>
            <pc:docMk/>
            <pc:sldMk cId="2440066796" sldId="280"/>
            <ac:spMk id="28" creationId="{54FF3627-F5FD-F64A-AD54-0CA2946C8183}"/>
          </ac:spMkLst>
        </pc:spChg>
        <pc:spChg chg="del">
          <ac:chgData name="Abdulaziz Alhagbani" userId="c6551be2-6b5f-481d-aed2-d495c6933dae" providerId="ADAL" clId="{0FAA9553-69A8-48DF-92E1-35C90223FBF5}" dt="2021-06-14T15:07:31.704" v="14" actId="478"/>
          <ac:spMkLst>
            <pc:docMk/>
            <pc:sldMk cId="2440066796" sldId="280"/>
            <ac:spMk id="29" creationId="{2C899DD5-DB9E-B445-8F14-DAB1FDC35A45}"/>
          </ac:spMkLst>
        </pc:spChg>
        <pc:spChg chg="del">
          <ac:chgData name="Abdulaziz Alhagbani" userId="c6551be2-6b5f-481d-aed2-d495c6933dae" providerId="ADAL" clId="{0FAA9553-69A8-48DF-92E1-35C90223FBF5}" dt="2021-06-14T15:07:31.704" v="14" actId="478"/>
          <ac:spMkLst>
            <pc:docMk/>
            <pc:sldMk cId="2440066796" sldId="280"/>
            <ac:spMk id="30" creationId="{9B4AC4C0-BD8D-2F42-B7C8-86B42CB2E762}"/>
          </ac:spMkLst>
        </pc:spChg>
        <pc:spChg chg="del">
          <ac:chgData name="Abdulaziz Alhagbani" userId="c6551be2-6b5f-481d-aed2-d495c6933dae" providerId="ADAL" clId="{0FAA9553-69A8-48DF-92E1-35C90223FBF5}" dt="2021-06-14T15:07:31.704" v="14" actId="478"/>
          <ac:spMkLst>
            <pc:docMk/>
            <pc:sldMk cId="2440066796" sldId="280"/>
            <ac:spMk id="31" creationId="{5C08B0FB-107E-2747-830C-75CEDDBA3851}"/>
          </ac:spMkLst>
        </pc:spChg>
        <pc:spChg chg="del">
          <ac:chgData name="Abdulaziz Alhagbani" userId="c6551be2-6b5f-481d-aed2-d495c6933dae" providerId="ADAL" clId="{0FAA9553-69A8-48DF-92E1-35C90223FBF5}" dt="2021-06-14T15:07:06.531" v="4" actId="478"/>
          <ac:spMkLst>
            <pc:docMk/>
            <pc:sldMk cId="2440066796" sldId="280"/>
            <ac:spMk id="32" creationId="{E753E531-A86C-684D-84D4-1EE02A3BECC1}"/>
          </ac:spMkLst>
        </pc:spChg>
        <pc:spChg chg="del">
          <ac:chgData name="Abdulaziz Alhagbani" userId="c6551be2-6b5f-481d-aed2-d495c6933dae" providerId="ADAL" clId="{0FAA9553-69A8-48DF-92E1-35C90223FBF5}" dt="2021-06-14T15:07:10.890" v="6" actId="478"/>
          <ac:spMkLst>
            <pc:docMk/>
            <pc:sldMk cId="2440066796" sldId="280"/>
            <ac:spMk id="33" creationId="{7447C6AA-5609-024F-860B-2C7D9283C6BC}"/>
          </ac:spMkLst>
        </pc:spChg>
        <pc:spChg chg="del">
          <ac:chgData name="Abdulaziz Alhagbani" userId="c6551be2-6b5f-481d-aed2-d495c6933dae" providerId="ADAL" clId="{0FAA9553-69A8-48DF-92E1-35C90223FBF5}" dt="2021-06-14T15:07:08.012" v="5" actId="478"/>
          <ac:spMkLst>
            <pc:docMk/>
            <pc:sldMk cId="2440066796" sldId="280"/>
            <ac:spMk id="34" creationId="{050C3D5F-D472-A541-A586-F9A44A7EDC67}"/>
          </ac:spMkLst>
        </pc:spChg>
        <pc:spChg chg="add mod">
          <ac:chgData name="Abdulaziz Alhagbani" userId="c6551be2-6b5f-481d-aed2-d495c6933dae" providerId="ADAL" clId="{0FAA9553-69A8-48DF-92E1-35C90223FBF5}" dt="2021-06-14T15:11:39.476" v="58" actId="1076"/>
          <ac:spMkLst>
            <pc:docMk/>
            <pc:sldMk cId="2440066796" sldId="280"/>
            <ac:spMk id="36" creationId="{4C153A1A-171B-4FD2-8F3B-B24262349C6B}"/>
          </ac:spMkLst>
        </pc:spChg>
        <pc:spChg chg="add mod">
          <ac:chgData name="Abdulaziz Alhagbani" userId="c6551be2-6b5f-481d-aed2-d495c6933dae" providerId="ADAL" clId="{0FAA9553-69A8-48DF-92E1-35C90223FBF5}" dt="2021-06-14T15:11:51.868" v="78" actId="20577"/>
          <ac:spMkLst>
            <pc:docMk/>
            <pc:sldMk cId="2440066796" sldId="280"/>
            <ac:spMk id="37" creationId="{014E72D0-2186-49C7-A657-0F65DD1B8CCB}"/>
          </ac:spMkLst>
        </pc:spChg>
        <pc:picChg chg="add mod">
          <ac:chgData name="Abdulaziz Alhagbani" userId="c6551be2-6b5f-481d-aed2-d495c6933dae" providerId="ADAL" clId="{0FAA9553-69A8-48DF-92E1-35C90223FBF5}" dt="2021-06-14T15:10:55.435" v="34" actId="1076"/>
          <ac:picMkLst>
            <pc:docMk/>
            <pc:sldMk cId="2440066796" sldId="280"/>
            <ac:picMk id="5" creationId="{29D5974D-EE75-4EF0-84CD-8976818CC9E2}"/>
          </ac:picMkLst>
        </pc:picChg>
        <pc:picChg chg="del">
          <ac:chgData name="Abdulaziz Alhagbani" userId="c6551be2-6b5f-481d-aed2-d495c6933dae" providerId="ADAL" clId="{0FAA9553-69A8-48DF-92E1-35C90223FBF5}" dt="2021-06-14T15:07:31.704" v="14" actId="478"/>
          <ac:picMkLst>
            <pc:docMk/>
            <pc:sldMk cId="2440066796" sldId="280"/>
            <ac:picMk id="6" creationId="{2AFBD75C-BABA-584D-B1F1-3E0D75114678}"/>
          </ac:picMkLst>
        </pc:picChg>
        <pc:picChg chg="add mod">
          <ac:chgData name="Abdulaziz Alhagbani" userId="c6551be2-6b5f-481d-aed2-d495c6933dae" providerId="ADAL" clId="{0FAA9553-69A8-48DF-92E1-35C90223FBF5}" dt="2021-06-14T15:11:01.240" v="37" actId="1076"/>
          <ac:picMkLst>
            <pc:docMk/>
            <pc:sldMk cId="2440066796" sldId="280"/>
            <ac:picMk id="8" creationId="{B21E5B8B-5826-48E6-87C9-53033BC48EAF}"/>
          </ac:picMkLst>
        </pc:picChg>
        <pc:picChg chg="del">
          <ac:chgData name="Abdulaziz Alhagbani" userId="c6551be2-6b5f-481d-aed2-d495c6933dae" providerId="ADAL" clId="{0FAA9553-69A8-48DF-92E1-35C90223FBF5}" dt="2021-06-14T15:06:47.441" v="1" actId="478"/>
          <ac:picMkLst>
            <pc:docMk/>
            <pc:sldMk cId="2440066796" sldId="280"/>
            <ac:picMk id="19" creationId="{CCA301CC-5B95-484B-A10D-CBF2D5361DC7}"/>
          </ac:picMkLst>
        </pc:picChg>
        <pc:cxnChg chg="del">
          <ac:chgData name="Abdulaziz Alhagbani" userId="c6551be2-6b5f-481d-aed2-d495c6933dae" providerId="ADAL" clId="{0FAA9553-69A8-48DF-92E1-35C90223FBF5}" dt="2021-06-14T15:07:34.200" v="15" actId="478"/>
          <ac:cxnSpMkLst>
            <pc:docMk/>
            <pc:sldMk cId="2440066796" sldId="280"/>
            <ac:cxnSpMk id="12" creationId="{00000000-0000-0000-0000-000000000000}"/>
          </ac:cxnSpMkLst>
        </pc:cxnChg>
      </pc:sldChg>
    </pc:docChg>
  </pc:docChgLst>
  <pc:docChgLst>
    <pc:chgData name="Sarang Zendehrooh" userId="S::sarang.zendehrooh@student.ie.edu::f5c09325-e90b-4367-a035-9cd78b803fdc" providerId="AD" clId="Web-{766588B8-1B2A-4BF7-A1A1-4B58F884F21A}"/>
    <pc:docChg chg="addSld delSld modSld sldOrd addMainMaster delMainMaster">
      <pc:chgData name="Sarang Zendehrooh" userId="S::sarang.zendehrooh@student.ie.edu::f5c09325-e90b-4367-a035-9cd78b803fdc" providerId="AD" clId="Web-{766588B8-1B2A-4BF7-A1A1-4B58F884F21A}" dt="2021-06-14T21:03:30.738" v="248" actId="14100"/>
      <pc:docMkLst>
        <pc:docMk/>
      </pc:docMkLst>
      <pc:sldChg chg="modSp mod modClrScheme chgLayout">
        <pc:chgData name="Sarang Zendehrooh" userId="S::sarang.zendehrooh@student.ie.edu::f5c09325-e90b-4367-a035-9cd78b803fdc" providerId="AD" clId="Web-{766588B8-1B2A-4BF7-A1A1-4B58F884F21A}" dt="2021-06-14T20:49:27.986" v="201"/>
        <pc:sldMkLst>
          <pc:docMk/>
          <pc:sldMk cId="3084284831" sldId="256"/>
        </pc:sldMkLst>
        <pc:picChg chg="mod ord modCrop">
          <ac:chgData name="Sarang Zendehrooh" userId="S::sarang.zendehrooh@student.ie.edu::f5c09325-e90b-4367-a035-9cd78b803fdc" providerId="AD" clId="Web-{766588B8-1B2A-4BF7-A1A1-4B58F884F21A}" dt="2021-06-14T20:49:27.986" v="201"/>
          <ac:picMkLst>
            <pc:docMk/>
            <pc:sldMk cId="3084284831" sldId="256"/>
            <ac:picMk id="4" creationId="{DC61A317-2CC2-AE47-BB2B-B3669B02488D}"/>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3321251455" sldId="258"/>
        </pc:sldMkLst>
        <pc:picChg chg="mod ord modCrop">
          <ac:chgData name="Sarang Zendehrooh" userId="S::sarang.zendehrooh@student.ie.edu::f5c09325-e90b-4367-a035-9cd78b803fdc" providerId="AD" clId="Web-{766588B8-1B2A-4BF7-A1A1-4B58F884F21A}" dt="2021-06-14T20:49:27.986" v="201"/>
          <ac:picMkLst>
            <pc:docMk/>
            <pc:sldMk cId="3321251455" sldId="258"/>
            <ac:picMk id="12" creationId="{A310C582-9275-874A-8B08-797DF7AFC40D}"/>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971000820" sldId="260"/>
        </pc:sldMkLst>
        <pc:picChg chg="mod ord modCrop">
          <ac:chgData name="Sarang Zendehrooh" userId="S::sarang.zendehrooh@student.ie.edu::f5c09325-e90b-4367-a035-9cd78b803fdc" providerId="AD" clId="Web-{766588B8-1B2A-4BF7-A1A1-4B58F884F21A}" dt="2021-06-14T20:49:27.986" v="201"/>
          <ac:picMkLst>
            <pc:docMk/>
            <pc:sldMk cId="971000820" sldId="260"/>
            <ac:picMk id="12" creationId="{E104E98F-BC26-4D43-97BA-107CB401CEC5}"/>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2280419567" sldId="261"/>
        </pc:sldMkLst>
        <pc:picChg chg="mod ord modCrop">
          <ac:chgData name="Sarang Zendehrooh" userId="S::sarang.zendehrooh@student.ie.edu::f5c09325-e90b-4367-a035-9cd78b803fdc" providerId="AD" clId="Web-{766588B8-1B2A-4BF7-A1A1-4B58F884F21A}" dt="2021-06-14T20:49:27.986" v="201"/>
          <ac:picMkLst>
            <pc:docMk/>
            <pc:sldMk cId="2280419567" sldId="261"/>
            <ac:picMk id="30" creationId="{62CAFED2-8729-BD43-8490-3C3823869E17}"/>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3033590975" sldId="268"/>
        </pc:sldMkLst>
        <pc:picChg chg="mod ord modCrop">
          <ac:chgData name="Sarang Zendehrooh" userId="S::sarang.zendehrooh@student.ie.edu::f5c09325-e90b-4367-a035-9cd78b803fdc" providerId="AD" clId="Web-{766588B8-1B2A-4BF7-A1A1-4B58F884F21A}" dt="2021-06-14T20:49:27.986" v="201"/>
          <ac:picMkLst>
            <pc:docMk/>
            <pc:sldMk cId="3033590975" sldId="268"/>
            <ac:picMk id="10" creationId="{043A114E-210D-DD41-8806-52D387A61BAC}"/>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2700623945" sldId="272"/>
        </pc:sldMkLst>
        <pc:picChg chg="mod ord">
          <ac:chgData name="Sarang Zendehrooh" userId="S::sarang.zendehrooh@student.ie.edu::f5c09325-e90b-4367-a035-9cd78b803fdc" providerId="AD" clId="Web-{766588B8-1B2A-4BF7-A1A1-4B58F884F21A}" dt="2021-06-14T20:49:27.986" v="201"/>
          <ac:picMkLst>
            <pc:docMk/>
            <pc:sldMk cId="2700623945" sldId="272"/>
            <ac:picMk id="20" creationId="{73D1C105-DA91-9A41-A050-AE5C500002E8}"/>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80335301" sldId="274"/>
        </pc:sldMkLst>
        <pc:picChg chg="mod ord modCrop">
          <ac:chgData name="Sarang Zendehrooh" userId="S::sarang.zendehrooh@student.ie.edu::f5c09325-e90b-4367-a035-9cd78b803fdc" providerId="AD" clId="Web-{766588B8-1B2A-4BF7-A1A1-4B58F884F21A}" dt="2021-06-14T20:49:27.986" v="201"/>
          <ac:picMkLst>
            <pc:docMk/>
            <pc:sldMk cId="80335301" sldId="274"/>
            <ac:picMk id="19" creationId="{CCA301CC-5B95-484B-A10D-CBF2D5361DC7}"/>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2109594013" sldId="276"/>
        </pc:sldMkLst>
        <pc:picChg chg="mod ord modCrop">
          <ac:chgData name="Sarang Zendehrooh" userId="S::sarang.zendehrooh@student.ie.edu::f5c09325-e90b-4367-a035-9cd78b803fdc" providerId="AD" clId="Web-{766588B8-1B2A-4BF7-A1A1-4B58F884F21A}" dt="2021-06-14T20:49:27.986" v="201"/>
          <ac:picMkLst>
            <pc:docMk/>
            <pc:sldMk cId="2109594013" sldId="276"/>
            <ac:picMk id="4" creationId="{85E6372C-693C-8C4D-901C-8412BD0368AD}"/>
          </ac:picMkLst>
        </pc:picChg>
      </pc:sldChg>
      <pc:sldChg chg="modSp mod modClrScheme chgLayout">
        <pc:chgData name="Sarang Zendehrooh" userId="S::sarang.zendehrooh@student.ie.edu::f5c09325-e90b-4367-a035-9cd78b803fdc" providerId="AD" clId="Web-{766588B8-1B2A-4BF7-A1A1-4B58F884F21A}" dt="2021-06-14T20:49:27.986" v="201"/>
        <pc:sldMkLst>
          <pc:docMk/>
          <pc:sldMk cId="1367844566" sldId="277"/>
        </pc:sldMkLst>
        <pc:picChg chg="mod ord">
          <ac:chgData name="Sarang Zendehrooh" userId="S::sarang.zendehrooh@student.ie.edu::f5c09325-e90b-4367-a035-9cd78b803fdc" providerId="AD" clId="Web-{766588B8-1B2A-4BF7-A1A1-4B58F884F21A}" dt="2021-06-14T20:49:27.986" v="201"/>
          <ac:picMkLst>
            <pc:docMk/>
            <pc:sldMk cId="1367844566" sldId="277"/>
            <ac:picMk id="7" creationId="{AB8B0D49-3907-5A4F-AC8F-1648D0174A62}"/>
          </ac:picMkLst>
        </pc:picChg>
        <pc:picChg chg="mod ord">
          <ac:chgData name="Sarang Zendehrooh" userId="S::sarang.zendehrooh@student.ie.edu::f5c09325-e90b-4367-a035-9cd78b803fdc" providerId="AD" clId="Web-{766588B8-1B2A-4BF7-A1A1-4B58F884F21A}" dt="2021-06-14T20:49:27.986" v="201"/>
          <ac:picMkLst>
            <pc:docMk/>
            <pc:sldMk cId="1367844566" sldId="277"/>
            <ac:picMk id="9" creationId="{EC4B7B0B-4629-7B4F-BD8B-C90DFCBC240D}"/>
          </ac:picMkLst>
        </pc:picChg>
        <pc:picChg chg="mod ord">
          <ac:chgData name="Sarang Zendehrooh" userId="S::sarang.zendehrooh@student.ie.edu::f5c09325-e90b-4367-a035-9cd78b803fdc" providerId="AD" clId="Web-{766588B8-1B2A-4BF7-A1A1-4B58F884F21A}" dt="2021-06-14T20:49:27.986" v="201"/>
          <ac:picMkLst>
            <pc:docMk/>
            <pc:sldMk cId="1367844566" sldId="277"/>
            <ac:picMk id="15" creationId="{51A2B7AA-F01F-C94B-8786-7CF400B267A1}"/>
          </ac:picMkLst>
        </pc:picChg>
      </pc:sldChg>
      <pc:sldChg chg="addSp delSp modSp mod modClrScheme delDesignElem chgLayout">
        <pc:chgData name="Sarang Zendehrooh" userId="S::sarang.zendehrooh@student.ie.edu::f5c09325-e90b-4367-a035-9cd78b803fdc" providerId="AD" clId="Web-{766588B8-1B2A-4BF7-A1A1-4B58F884F21A}" dt="2021-06-14T20:49:27.986" v="201"/>
        <pc:sldMkLst>
          <pc:docMk/>
          <pc:sldMk cId="2986427291" sldId="278"/>
        </pc:sldMkLst>
        <pc:spChg chg="mod">
          <ac:chgData name="Sarang Zendehrooh" userId="S::sarang.zendehrooh@student.ie.edu::f5c09325-e90b-4367-a035-9cd78b803fdc" providerId="AD" clId="Web-{766588B8-1B2A-4BF7-A1A1-4B58F884F21A}" dt="2021-06-14T20:40:02.348" v="68"/>
          <ac:spMkLst>
            <pc:docMk/>
            <pc:sldMk cId="2986427291" sldId="278"/>
            <ac:spMk id="4" creationId="{FD0A4A62-A7EA-413C-AF71-F8B781E5133F}"/>
          </ac:spMkLst>
        </pc:spChg>
        <pc:spChg chg="mod">
          <ac:chgData name="Sarang Zendehrooh" userId="S::sarang.zendehrooh@student.ie.edu::f5c09325-e90b-4367-a035-9cd78b803fdc" providerId="AD" clId="Web-{766588B8-1B2A-4BF7-A1A1-4B58F884F21A}" dt="2021-06-14T20:40:02.348" v="68"/>
          <ac:spMkLst>
            <pc:docMk/>
            <pc:sldMk cId="2986427291" sldId="278"/>
            <ac:spMk id="6" creationId="{692B7AB9-B2B2-45B0-A168-A8F9865D6BCD}"/>
          </ac:spMkLst>
        </pc:spChg>
        <pc:spChg chg="del">
          <ac:chgData name="Sarang Zendehrooh" userId="S::sarang.zendehrooh@student.ie.edu::f5c09325-e90b-4367-a035-9cd78b803fdc" providerId="AD" clId="Web-{766588B8-1B2A-4BF7-A1A1-4B58F884F21A}" dt="2021-06-14T20:35:37.403" v="46"/>
          <ac:spMkLst>
            <pc:docMk/>
            <pc:sldMk cId="2986427291" sldId="278"/>
            <ac:spMk id="10" creationId="{D4771268-CB57-404A-9271-370EB28F6090}"/>
          </ac:spMkLst>
        </pc:spChg>
        <pc:spChg chg="add del">
          <ac:chgData name="Sarang Zendehrooh" userId="S::sarang.zendehrooh@student.ie.edu::f5c09325-e90b-4367-a035-9cd78b803fdc" providerId="AD" clId="Web-{766588B8-1B2A-4BF7-A1A1-4B58F884F21A}" dt="2021-06-14T20:49:27.986" v="201"/>
          <ac:spMkLst>
            <pc:docMk/>
            <pc:sldMk cId="2986427291" sldId="278"/>
            <ac:spMk id="11" creationId="{B5FA7C47-B7C1-4D2E-AB49-ED23BA34BA83}"/>
          </ac:spMkLst>
        </pc:spChg>
        <pc:spChg chg="add del">
          <ac:chgData name="Sarang Zendehrooh" userId="S::sarang.zendehrooh@student.ie.edu::f5c09325-e90b-4367-a035-9cd78b803fdc" providerId="AD" clId="Web-{766588B8-1B2A-4BF7-A1A1-4B58F884F21A}" dt="2021-06-14T20:49:27.986" v="201"/>
          <ac:spMkLst>
            <pc:docMk/>
            <pc:sldMk cId="2986427291" sldId="278"/>
            <ac:spMk id="13" creationId="{596EE156-ABF1-4329-A6BA-03B4254E0877}"/>
          </ac:spMkLst>
        </pc:spChg>
        <pc:spChg chg="add del">
          <ac:chgData name="Sarang Zendehrooh" userId="S::sarang.zendehrooh@student.ie.edu::f5c09325-e90b-4367-a035-9cd78b803fdc" providerId="AD" clId="Web-{766588B8-1B2A-4BF7-A1A1-4B58F884F21A}" dt="2021-06-14T20:49:27.986" v="201"/>
          <ac:spMkLst>
            <pc:docMk/>
            <pc:sldMk cId="2986427291" sldId="278"/>
            <ac:spMk id="15" creationId="{19B9933F-AAB3-444A-8BB5-9CA194A8BC63}"/>
          </ac:spMkLst>
        </pc:spChg>
        <pc:spChg chg="add del">
          <ac:chgData name="Sarang Zendehrooh" userId="S::sarang.zendehrooh@student.ie.edu::f5c09325-e90b-4367-a035-9cd78b803fdc" providerId="AD" clId="Web-{766588B8-1B2A-4BF7-A1A1-4B58F884F21A}" dt="2021-06-14T20:49:27.986" v="201"/>
          <ac:spMkLst>
            <pc:docMk/>
            <pc:sldMk cId="2986427291" sldId="278"/>
            <ac:spMk id="17" creationId="{7D20183A-0B1D-4A1F-89B1-ADBEDBC6E54E}"/>
          </ac:spMkLst>
        </pc:spChg>
        <pc:spChg chg="add del">
          <ac:chgData name="Sarang Zendehrooh" userId="S::sarang.zendehrooh@student.ie.edu::f5c09325-e90b-4367-a035-9cd78b803fdc" providerId="AD" clId="Web-{766588B8-1B2A-4BF7-A1A1-4B58F884F21A}" dt="2021-06-14T20:49:27.986" v="201"/>
          <ac:spMkLst>
            <pc:docMk/>
            <pc:sldMk cId="2986427291" sldId="278"/>
            <ac:spMk id="19" creationId="{131031D3-26CD-4214-A9A4-5857EFA15A0C}"/>
          </ac:spMkLst>
        </pc:spChg>
        <pc:picChg chg="add">
          <ac:chgData name="Sarang Zendehrooh" userId="S::sarang.zendehrooh@student.ie.edu::f5c09325-e90b-4367-a035-9cd78b803fdc" providerId="AD" clId="Web-{766588B8-1B2A-4BF7-A1A1-4B58F884F21A}" dt="2021-06-14T20:41:51.554" v="92"/>
          <ac:picMkLst>
            <pc:docMk/>
            <pc:sldMk cId="2986427291" sldId="278"/>
            <ac:picMk id="2" creationId="{B46064F8-DC0C-4269-AA40-5BD3F5ADB501}"/>
          </ac:picMkLst>
        </pc:picChg>
        <pc:picChg chg="mod ord">
          <ac:chgData name="Sarang Zendehrooh" userId="S::sarang.zendehrooh@student.ie.edu::f5c09325-e90b-4367-a035-9cd78b803fdc" providerId="AD" clId="Web-{766588B8-1B2A-4BF7-A1A1-4B58F884F21A}" dt="2021-06-14T20:40:02.348" v="68"/>
          <ac:picMkLst>
            <pc:docMk/>
            <pc:sldMk cId="2986427291" sldId="278"/>
            <ac:picMk id="5" creationId="{3D05F366-71C0-479C-A5E4-890D942AF019}"/>
          </ac:picMkLst>
        </pc:picChg>
      </pc:sldChg>
      <pc:sldChg chg="addSp delSp modSp mod setBg modClrScheme delDesignElem chgLayout">
        <pc:chgData name="Sarang Zendehrooh" userId="S::sarang.zendehrooh@student.ie.edu::f5c09325-e90b-4367-a035-9cd78b803fdc" providerId="AD" clId="Web-{766588B8-1B2A-4BF7-A1A1-4B58F884F21A}" dt="2021-06-14T21:03:30.738" v="248" actId="14100"/>
        <pc:sldMkLst>
          <pc:docMk/>
          <pc:sldMk cId="2023585160" sldId="279"/>
        </pc:sldMkLst>
        <pc:spChg chg="mod">
          <ac:chgData name="Sarang Zendehrooh" userId="S::sarang.zendehrooh@student.ie.edu::f5c09325-e90b-4367-a035-9cd78b803fdc" providerId="AD" clId="Web-{766588B8-1B2A-4BF7-A1A1-4B58F884F21A}" dt="2021-06-14T20:52:38.990" v="219" actId="1076"/>
          <ac:spMkLst>
            <pc:docMk/>
            <pc:sldMk cId="2023585160" sldId="279"/>
            <ac:spMk id="3" creationId="{74724EC8-7816-4191-B1DE-BACFF305CBFD}"/>
          </ac:spMkLst>
        </pc:spChg>
        <pc:spChg chg="mod">
          <ac:chgData name="Sarang Zendehrooh" userId="S::sarang.zendehrooh@student.ie.edu::f5c09325-e90b-4367-a035-9cd78b803fdc" providerId="AD" clId="Web-{766588B8-1B2A-4BF7-A1A1-4B58F884F21A}" dt="2021-06-14T20:52:38.990" v="222" actId="1076"/>
          <ac:spMkLst>
            <pc:docMk/>
            <pc:sldMk cId="2023585160" sldId="279"/>
            <ac:spMk id="4" creationId="{FD0A4A62-A7EA-413C-AF71-F8B781E5133F}"/>
          </ac:spMkLst>
        </pc:spChg>
        <pc:spChg chg="del mod">
          <ac:chgData name="Sarang Zendehrooh" userId="S::sarang.zendehrooh@student.ie.edu::f5c09325-e90b-4367-a035-9cd78b803fdc" providerId="AD" clId="Web-{766588B8-1B2A-4BF7-A1A1-4B58F884F21A}" dt="2021-06-14T20:45:01.167" v="156"/>
          <ac:spMkLst>
            <pc:docMk/>
            <pc:sldMk cId="2023585160" sldId="279"/>
            <ac:spMk id="6" creationId="{692B7AB9-B2B2-45B0-A168-A8F9865D6BCD}"/>
          </ac:spMkLst>
        </pc:spChg>
        <pc:spChg chg="mod">
          <ac:chgData name="Sarang Zendehrooh" userId="S::sarang.zendehrooh@student.ie.edu::f5c09325-e90b-4367-a035-9cd78b803fdc" providerId="AD" clId="Web-{766588B8-1B2A-4BF7-A1A1-4B58F884F21A}" dt="2021-06-14T20:52:38.990" v="220" actId="1076"/>
          <ac:spMkLst>
            <pc:docMk/>
            <pc:sldMk cId="2023585160" sldId="279"/>
            <ac:spMk id="7" creationId="{2F51A118-300A-4E7C-9A64-8B0D4709B22F}"/>
          </ac:spMkLst>
        </pc:spChg>
        <pc:spChg chg="add del">
          <ac:chgData name="Sarang Zendehrooh" userId="S::sarang.zendehrooh@student.ie.edu::f5c09325-e90b-4367-a035-9cd78b803fdc" providerId="AD" clId="Web-{766588B8-1B2A-4BF7-A1A1-4B58F884F21A}" dt="2021-06-14T20:44:08.604" v="116"/>
          <ac:spMkLst>
            <pc:docMk/>
            <pc:sldMk cId="2023585160" sldId="279"/>
            <ac:spMk id="9" creationId="{C9C728E2-3F13-4B0F-94A8-0FFE76E5F7A7}"/>
          </ac:spMkLst>
        </pc:spChg>
        <pc:spChg chg="del">
          <ac:chgData name="Sarang Zendehrooh" userId="S::sarang.zendehrooh@student.ie.edu::f5c09325-e90b-4367-a035-9cd78b803fdc" providerId="AD" clId="Web-{766588B8-1B2A-4BF7-A1A1-4B58F884F21A}" dt="2021-06-14T20:35:37.403" v="46"/>
          <ac:spMkLst>
            <pc:docMk/>
            <pc:sldMk cId="2023585160" sldId="279"/>
            <ac:spMk id="10" creationId="{D4771268-CB57-404A-9271-370EB28F6090}"/>
          </ac:spMkLst>
        </pc:spChg>
        <pc:spChg chg="mod">
          <ac:chgData name="Sarang Zendehrooh" userId="S::sarang.zendehrooh@student.ie.edu::f5c09325-e90b-4367-a035-9cd78b803fdc" providerId="AD" clId="Web-{766588B8-1B2A-4BF7-A1A1-4B58F884F21A}" dt="2021-06-14T20:52:38.990" v="218" actId="1076"/>
          <ac:spMkLst>
            <pc:docMk/>
            <pc:sldMk cId="2023585160" sldId="279"/>
            <ac:spMk id="11" creationId="{D886708E-5891-4461-B3B7-1588A2E09AEE}"/>
          </ac:spMkLst>
        </pc:spChg>
        <pc:spChg chg="mod">
          <ac:chgData name="Sarang Zendehrooh" userId="S::sarang.zendehrooh@student.ie.edu::f5c09325-e90b-4367-a035-9cd78b803fdc" providerId="AD" clId="Web-{766588B8-1B2A-4BF7-A1A1-4B58F884F21A}" dt="2021-06-14T20:52:38.990" v="217" actId="1076"/>
          <ac:spMkLst>
            <pc:docMk/>
            <pc:sldMk cId="2023585160" sldId="279"/>
            <ac:spMk id="12" creationId="{2FAF6ACE-8F61-497F-A532-40C7C66F8442}"/>
          </ac:spMkLst>
        </pc:spChg>
        <pc:spChg chg="add mod">
          <ac:chgData name="Sarang Zendehrooh" userId="S::sarang.zendehrooh@student.ie.edu::f5c09325-e90b-4367-a035-9cd78b803fdc" providerId="AD" clId="Web-{766588B8-1B2A-4BF7-A1A1-4B58F884F21A}" dt="2021-06-14T21:03:30.738" v="248" actId="14100"/>
          <ac:spMkLst>
            <pc:docMk/>
            <pc:sldMk cId="2023585160" sldId="279"/>
            <ac:spMk id="13" creationId="{7E78A413-82EC-4989-A8E1-D3D9E45A190A}"/>
          </ac:spMkLst>
        </pc:spChg>
        <pc:spChg chg="mod">
          <ac:chgData name="Sarang Zendehrooh" userId="S::sarang.zendehrooh@student.ie.edu::f5c09325-e90b-4367-a035-9cd78b803fdc" providerId="AD" clId="Web-{766588B8-1B2A-4BF7-A1A1-4B58F884F21A}" dt="2021-06-14T20:52:38.990" v="215" actId="1076"/>
          <ac:spMkLst>
            <pc:docMk/>
            <pc:sldMk cId="2023585160" sldId="279"/>
            <ac:spMk id="14" creationId="{E1EF7B4B-ED21-4E00-8B54-B7FCC9A0565E}"/>
          </ac:spMkLst>
        </pc:spChg>
        <pc:spChg chg="mod">
          <ac:chgData name="Sarang Zendehrooh" userId="S::sarang.zendehrooh@student.ie.edu::f5c09325-e90b-4367-a035-9cd78b803fdc" providerId="AD" clId="Web-{766588B8-1B2A-4BF7-A1A1-4B58F884F21A}" dt="2021-06-14T20:52:38.990" v="214" actId="1076"/>
          <ac:spMkLst>
            <pc:docMk/>
            <pc:sldMk cId="2023585160" sldId="279"/>
            <ac:spMk id="15" creationId="{029E5590-0FB6-434D-BC21-96233DC7698C}"/>
          </ac:spMkLst>
        </pc:spChg>
        <pc:picChg chg="mod">
          <ac:chgData name="Sarang Zendehrooh" userId="S::sarang.zendehrooh@student.ie.edu::f5c09325-e90b-4367-a035-9cd78b803fdc" providerId="AD" clId="Web-{766588B8-1B2A-4BF7-A1A1-4B58F884F21A}" dt="2021-06-14T20:52:38.990" v="221" actId="1076"/>
          <ac:picMkLst>
            <pc:docMk/>
            <pc:sldMk cId="2023585160" sldId="279"/>
            <ac:picMk id="2" creationId="{BFB2A3DB-F945-4C83-BB31-E0C80BCE26B0}"/>
          </ac:picMkLst>
        </pc:picChg>
        <pc:picChg chg="add">
          <ac:chgData name="Sarang Zendehrooh" userId="S::sarang.zendehrooh@student.ie.edu::f5c09325-e90b-4367-a035-9cd78b803fdc" providerId="AD" clId="Web-{766588B8-1B2A-4BF7-A1A1-4B58F884F21A}" dt="2021-06-14T20:41:53.445" v="93"/>
          <ac:picMkLst>
            <pc:docMk/>
            <pc:sldMk cId="2023585160" sldId="279"/>
            <ac:picMk id="5" creationId="{3253A38E-12AD-4FD5-B598-3645C69B3361}"/>
          </ac:picMkLst>
        </pc:picChg>
        <pc:picChg chg="mod">
          <ac:chgData name="Sarang Zendehrooh" userId="S::sarang.zendehrooh@student.ie.edu::f5c09325-e90b-4367-a035-9cd78b803fdc" providerId="AD" clId="Web-{766588B8-1B2A-4BF7-A1A1-4B58F884F21A}" dt="2021-06-14T20:52:38.990" v="216" actId="1076"/>
          <ac:picMkLst>
            <pc:docMk/>
            <pc:sldMk cId="2023585160" sldId="279"/>
            <ac:picMk id="8" creationId="{7EB8A634-4E7C-4824-928D-D16DA50D9605}"/>
          </ac:picMkLst>
        </pc:picChg>
        <pc:picChg chg="mod">
          <ac:chgData name="Sarang Zendehrooh" userId="S::sarang.zendehrooh@student.ie.edu::f5c09325-e90b-4367-a035-9cd78b803fdc" providerId="AD" clId="Web-{766588B8-1B2A-4BF7-A1A1-4B58F884F21A}" dt="2021-06-14T20:52:38.990" v="213" actId="1076"/>
          <ac:picMkLst>
            <pc:docMk/>
            <pc:sldMk cId="2023585160" sldId="279"/>
            <ac:picMk id="17" creationId="{00F4514F-C872-419B-833C-4BF7DBAF944D}"/>
          </ac:picMkLst>
        </pc:picChg>
        <pc:picChg chg="add mod ord">
          <ac:chgData name="Sarang Zendehrooh" userId="S::sarang.zendehrooh@student.ie.edu::f5c09325-e90b-4367-a035-9cd78b803fdc" providerId="AD" clId="Web-{766588B8-1B2A-4BF7-A1A1-4B58F884F21A}" dt="2021-06-14T20:56:13.323" v="241" actId="14100"/>
          <ac:picMkLst>
            <pc:docMk/>
            <pc:sldMk cId="2023585160" sldId="279"/>
            <ac:picMk id="18" creationId="{A492BBFD-E1A9-490E-A1D4-6E69517F37BF}"/>
          </ac:picMkLst>
        </pc:picChg>
      </pc:sldChg>
      <pc:sldChg chg="mod modClrScheme chgLayout">
        <pc:chgData name="Sarang Zendehrooh" userId="S::sarang.zendehrooh@student.ie.edu::f5c09325-e90b-4367-a035-9cd78b803fdc" providerId="AD" clId="Web-{766588B8-1B2A-4BF7-A1A1-4B58F884F21A}" dt="2021-06-14T20:49:27.986" v="201"/>
        <pc:sldMkLst>
          <pc:docMk/>
          <pc:sldMk cId="2440066796" sldId="280"/>
        </pc:sldMkLst>
      </pc:sldChg>
      <pc:sldChg chg="addSp delSp modSp new mod ord modClrScheme chgLayout">
        <pc:chgData name="Sarang Zendehrooh" userId="S::sarang.zendehrooh@student.ie.edu::f5c09325-e90b-4367-a035-9cd78b803fdc" providerId="AD" clId="Web-{766588B8-1B2A-4BF7-A1A1-4B58F884F21A}" dt="2021-06-14T21:03:19.254" v="244"/>
        <pc:sldMkLst>
          <pc:docMk/>
          <pc:sldMk cId="1228667154" sldId="281"/>
        </pc:sldMkLst>
        <pc:spChg chg="add del">
          <ac:chgData name="Sarang Zendehrooh" userId="S::sarang.zendehrooh@student.ie.edu::f5c09325-e90b-4367-a035-9cd78b803fdc" providerId="AD" clId="Web-{766588B8-1B2A-4BF7-A1A1-4B58F884F21A}" dt="2021-06-14T15:13:56.051" v="6"/>
          <ac:spMkLst>
            <pc:docMk/>
            <pc:sldMk cId="1228667154" sldId="281"/>
            <ac:spMk id="2" creationId="{037B3632-1671-44B4-AC9B-A5987D94A488}"/>
          </ac:spMkLst>
        </pc:spChg>
        <pc:spChg chg="add del mod">
          <ac:chgData name="Sarang Zendehrooh" userId="S::sarang.zendehrooh@student.ie.edu::f5c09325-e90b-4367-a035-9cd78b803fdc" providerId="AD" clId="Web-{766588B8-1B2A-4BF7-A1A1-4B58F884F21A}" dt="2021-06-14T20:35:05.402" v="35"/>
          <ac:spMkLst>
            <pc:docMk/>
            <pc:sldMk cId="1228667154" sldId="281"/>
            <ac:spMk id="3" creationId="{E21F4A62-D23B-412C-98AC-FB4AA1A1B9F8}"/>
          </ac:spMkLst>
        </pc:spChg>
        <pc:spChg chg="add del">
          <ac:chgData name="Sarang Zendehrooh" userId="S::sarang.zendehrooh@student.ie.edu::f5c09325-e90b-4367-a035-9cd78b803fdc" providerId="AD" clId="Web-{766588B8-1B2A-4BF7-A1A1-4B58F884F21A}" dt="2021-06-14T20:36:10.294" v="49"/>
          <ac:spMkLst>
            <pc:docMk/>
            <pc:sldMk cId="1228667154" sldId="281"/>
            <ac:spMk id="6" creationId="{4C69F80F-2FB2-4B93-9EB1-1CFE0F417B46}"/>
          </ac:spMkLst>
        </pc:spChg>
        <pc:spChg chg="add mod">
          <ac:chgData name="Sarang Zendehrooh" userId="S::sarang.zendehrooh@student.ie.edu::f5c09325-e90b-4367-a035-9cd78b803fdc" providerId="AD" clId="Web-{766588B8-1B2A-4BF7-A1A1-4B58F884F21A}" dt="2021-06-14T20:37:30.001" v="63" actId="1076"/>
          <ac:spMkLst>
            <pc:docMk/>
            <pc:sldMk cId="1228667154" sldId="281"/>
            <ac:spMk id="7" creationId="{1AB2407D-0B5D-4367-920E-F639D90A1B4C}"/>
          </ac:spMkLst>
        </pc:spChg>
        <pc:spChg chg="add mod">
          <ac:chgData name="Sarang Zendehrooh" userId="S::sarang.zendehrooh@student.ie.edu::f5c09325-e90b-4367-a035-9cd78b803fdc" providerId="AD" clId="Web-{766588B8-1B2A-4BF7-A1A1-4B58F884F21A}" dt="2021-06-14T20:37:38.314" v="66" actId="14100"/>
          <ac:spMkLst>
            <pc:docMk/>
            <pc:sldMk cId="1228667154" sldId="281"/>
            <ac:spMk id="8" creationId="{131FDCE4-7EE6-4D6F-AFE1-B43809EE0D4B}"/>
          </ac:spMkLst>
        </pc:spChg>
        <pc:spChg chg="add del">
          <ac:chgData name="Sarang Zendehrooh" userId="S::sarang.zendehrooh@student.ie.edu::f5c09325-e90b-4367-a035-9cd78b803fdc" providerId="AD" clId="Web-{766588B8-1B2A-4BF7-A1A1-4B58F884F21A}" dt="2021-06-14T20:56:29.120" v="242"/>
          <ac:spMkLst>
            <pc:docMk/>
            <pc:sldMk cId="1228667154" sldId="281"/>
            <ac:spMk id="9" creationId="{5A2C69B6-61C2-4D24-B57E-F42760BA3437}"/>
          </ac:spMkLst>
        </pc:spChg>
        <pc:spChg chg="add">
          <ac:chgData name="Sarang Zendehrooh" userId="S::sarang.zendehrooh@student.ie.edu::f5c09325-e90b-4367-a035-9cd78b803fdc" providerId="AD" clId="Web-{766588B8-1B2A-4BF7-A1A1-4B58F884F21A}" dt="2021-06-14T21:03:19.254" v="244"/>
          <ac:spMkLst>
            <pc:docMk/>
            <pc:sldMk cId="1228667154" sldId="281"/>
            <ac:spMk id="12" creationId="{20F6BE34-4C12-4CA8-9E02-735ABD60EA2D}"/>
          </ac:spMkLst>
        </pc:spChg>
        <pc:picChg chg="add mod">
          <ac:chgData name="Sarang Zendehrooh" userId="S::sarang.zendehrooh@student.ie.edu::f5c09325-e90b-4367-a035-9cd78b803fdc" providerId="AD" clId="Web-{766588B8-1B2A-4BF7-A1A1-4B58F884F21A}" dt="2021-06-14T20:36:41.141" v="53" actId="1076"/>
          <ac:picMkLst>
            <pc:docMk/>
            <pc:sldMk cId="1228667154" sldId="281"/>
            <ac:picMk id="2" creationId="{8A456ABD-A87A-4087-B44F-80C24949A930}"/>
          </ac:picMkLst>
        </pc:picChg>
        <pc:picChg chg="add del mod ord modCrop">
          <ac:chgData name="Sarang Zendehrooh" userId="S::sarang.zendehrooh@student.ie.edu::f5c09325-e90b-4367-a035-9cd78b803fdc" providerId="AD" clId="Web-{766588B8-1B2A-4BF7-A1A1-4B58F884F21A}" dt="2021-06-14T15:13:53.598" v="5"/>
          <ac:picMkLst>
            <pc:docMk/>
            <pc:sldMk cId="1228667154" sldId="281"/>
            <ac:picMk id="3" creationId="{A14AB74F-FF41-4CDD-873E-6DD54155DBAB}"/>
          </ac:picMkLst>
        </pc:picChg>
        <pc:picChg chg="add mod modCrop">
          <ac:chgData name="Sarang Zendehrooh" userId="S::sarang.zendehrooh@student.ie.edu::f5c09325-e90b-4367-a035-9cd78b803fdc" providerId="AD" clId="Web-{766588B8-1B2A-4BF7-A1A1-4B58F884F21A}" dt="2021-06-14T20:36:30.091" v="52" actId="14100"/>
          <ac:picMkLst>
            <pc:docMk/>
            <pc:sldMk cId="1228667154" sldId="281"/>
            <ac:picMk id="4" creationId="{E573A197-A07D-4C59-B94D-86E604BCEC4C}"/>
          </ac:picMkLst>
        </pc:picChg>
        <pc:picChg chg="add mod">
          <ac:chgData name="Sarang Zendehrooh" userId="S::sarang.zendehrooh@student.ie.edu::f5c09325-e90b-4367-a035-9cd78b803fdc" providerId="AD" clId="Web-{766588B8-1B2A-4BF7-A1A1-4B58F884F21A}" dt="2021-06-14T20:36:18.466" v="50"/>
          <ac:picMkLst>
            <pc:docMk/>
            <pc:sldMk cId="1228667154" sldId="281"/>
            <ac:picMk id="5" creationId="{6A5DE7BC-28C8-439D-B75E-C344DAE6C3C3}"/>
          </ac:picMkLst>
        </pc:picChg>
        <pc:picChg chg="add">
          <ac:chgData name="Sarang Zendehrooh" userId="S::sarang.zendehrooh@student.ie.edu::f5c09325-e90b-4367-a035-9cd78b803fdc" providerId="AD" clId="Web-{766588B8-1B2A-4BF7-A1A1-4B58F884F21A}" dt="2021-06-14T20:41:49.851" v="91"/>
          <ac:picMkLst>
            <pc:docMk/>
            <pc:sldMk cId="1228667154" sldId="281"/>
            <ac:picMk id="11" creationId="{8DB8B4B1-8B59-4C30-9978-05A562168757}"/>
          </ac:picMkLst>
        </pc:picChg>
      </pc:sldChg>
      <pc:sldChg chg="addSp delSp modSp new del">
        <pc:chgData name="Sarang Zendehrooh" userId="S::sarang.zendehrooh@student.ie.edu::f5c09325-e90b-4367-a035-9cd78b803fdc" providerId="AD" clId="Web-{766588B8-1B2A-4BF7-A1A1-4B58F884F21A}" dt="2021-06-14T20:55:04.290" v="228"/>
        <pc:sldMkLst>
          <pc:docMk/>
          <pc:sldMk cId="4092381155" sldId="282"/>
        </pc:sldMkLst>
        <pc:spChg chg="del">
          <ac:chgData name="Sarang Zendehrooh" userId="S::sarang.zendehrooh@student.ie.edu::f5c09325-e90b-4367-a035-9cd78b803fdc" providerId="AD" clId="Web-{766588B8-1B2A-4BF7-A1A1-4B58F884F21A}" dt="2021-06-14T20:54:57.837" v="225"/>
          <ac:spMkLst>
            <pc:docMk/>
            <pc:sldMk cId="4092381155" sldId="282"/>
            <ac:spMk id="2" creationId="{9483D75E-C6FB-42EA-94E9-1EDDA18B7F0C}"/>
          </ac:spMkLst>
        </pc:spChg>
        <pc:spChg chg="add mod">
          <ac:chgData name="Sarang Zendehrooh" userId="S::sarang.zendehrooh@student.ie.edu::f5c09325-e90b-4367-a035-9cd78b803fdc" providerId="AD" clId="Web-{766588B8-1B2A-4BF7-A1A1-4B58F884F21A}" dt="2021-06-14T20:55:02.009" v="227"/>
          <ac:spMkLst>
            <pc:docMk/>
            <pc:sldMk cId="4092381155" sldId="282"/>
            <ac:spMk id="5" creationId="{F91D9624-F110-4823-B16D-F7E906CE7632}"/>
          </ac:spMkLst>
        </pc:spChg>
        <pc:picChg chg="add del mod ord modCrop">
          <ac:chgData name="Sarang Zendehrooh" userId="S::sarang.zendehrooh@student.ie.edu::f5c09325-e90b-4367-a035-9cd78b803fdc" providerId="AD" clId="Web-{766588B8-1B2A-4BF7-A1A1-4B58F884F21A}" dt="2021-06-14T20:55:02.009" v="227"/>
          <ac:picMkLst>
            <pc:docMk/>
            <pc:sldMk cId="4092381155" sldId="282"/>
            <ac:picMk id="3" creationId="{E7BE4C5E-5F9F-443A-9DA1-3221CE00EB6D}"/>
          </ac:picMkLst>
        </pc:picChg>
      </pc:sldChg>
      <pc:sldMasterChg chg="del delSldLayout">
        <pc:chgData name="Sarang Zendehrooh" userId="S::sarang.zendehrooh@student.ie.edu::f5c09325-e90b-4367-a035-9cd78b803fdc" providerId="AD" clId="Web-{766588B8-1B2A-4BF7-A1A1-4B58F884F21A}" dt="2021-06-14T20:35:37.403" v="46"/>
        <pc:sldMasterMkLst>
          <pc:docMk/>
          <pc:sldMasterMk cId="1562560835" sldId="2147483648"/>
        </pc:sldMasterMkLst>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833022429" sldId="2147483649"/>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538339644" sldId="2147483655"/>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404579874" sldId="2147483656"/>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401481035" sldId="2147483657"/>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626699594" sldId="2147483658"/>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121702049" sldId="2147483659"/>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930599784" sldId="2147483660"/>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996398818" sldId="2147483661"/>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659915925" sldId="2147483662"/>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908646004" sldId="2147483663"/>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975161128" sldId="2147483664"/>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662796613" sldId="2147483665"/>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720958949" sldId="2147483666"/>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489386105" sldId="2147483667"/>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786652907" sldId="2147483668"/>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428503684" sldId="2147483669"/>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72783264" sldId="2147483670"/>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292830139" sldId="2147483671"/>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409356669" sldId="2147483672"/>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336616595" sldId="2147483673"/>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792577955" sldId="2147483674"/>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853398480" sldId="2147483675"/>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718467322" sldId="2147483676"/>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296488553" sldId="2147483677"/>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886832290" sldId="2147483678"/>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2276095917" sldId="2147483679"/>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462744664" sldId="2147483680"/>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445528461" sldId="2147483681"/>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542751169" sldId="2147483682"/>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818483642" sldId="2147483683"/>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1442000071" sldId="2147483684"/>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537119386" sldId="2147483685"/>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25520269" sldId="2147483686"/>
          </pc:sldLayoutMkLst>
        </pc:sldLayoutChg>
        <pc:sldLayoutChg chg="del">
          <pc:chgData name="Sarang Zendehrooh" userId="S::sarang.zendehrooh@student.ie.edu::f5c09325-e90b-4367-a035-9cd78b803fdc" providerId="AD" clId="Web-{766588B8-1B2A-4BF7-A1A1-4B58F884F21A}" dt="2021-06-14T20:35:37.403" v="46"/>
          <pc:sldLayoutMkLst>
            <pc:docMk/>
            <pc:sldMasterMk cId="1562560835" sldId="2147483648"/>
            <pc:sldLayoutMk cId="3676328555" sldId="2147483687"/>
          </pc:sldLayoutMkLst>
        </pc:sldLayoutChg>
      </pc:sldMasterChg>
      <pc:sldMasterChg chg="add del addSldLayout delSldLayout modSldLayout">
        <pc:chgData name="Sarang Zendehrooh" userId="S::sarang.zendehrooh@student.ie.edu::f5c09325-e90b-4367-a035-9cd78b803fdc" providerId="AD" clId="Web-{766588B8-1B2A-4BF7-A1A1-4B58F884F21A}" dt="2021-06-14T20:49:27.986" v="201"/>
        <pc:sldMasterMkLst>
          <pc:docMk/>
          <pc:sldMasterMk cId="4149451432" sldId="2147483688"/>
        </pc:sldMasterMkLst>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2215595443" sldId="2147483689"/>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478349746" sldId="2147483690"/>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1389367864" sldId="2147483691"/>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135995915" sldId="2147483692"/>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462125461" sldId="2147483693"/>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167941860" sldId="2147483694"/>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913136033" sldId="2147483695"/>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34435385" sldId="2147483696"/>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2649909991" sldId="2147483697"/>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434505819" sldId="2147483698"/>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2757605811" sldId="2147483699"/>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626578390" sldId="2147483700"/>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448082605" sldId="2147483701"/>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50012228" sldId="2147483702"/>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450161477" sldId="2147483703"/>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2568337033" sldId="2147483704"/>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886087421" sldId="2147483705"/>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1425763075" sldId="2147483706"/>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1962127341" sldId="2147483707"/>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4149451432" sldId="2147483688"/>
            <pc:sldLayoutMk cId="3843463806" sldId="2147483708"/>
          </pc:sldLayoutMkLst>
        </pc:sldLayoutChg>
      </pc:sldMasterChg>
      <pc:sldMasterChg chg="add del addSldLayout delSldLayout modSldLayout">
        <pc:chgData name="Sarang Zendehrooh" userId="S::sarang.zendehrooh@student.ie.edu::f5c09325-e90b-4367-a035-9cd78b803fdc" providerId="AD" clId="Web-{766588B8-1B2A-4BF7-A1A1-4B58F884F21A}" dt="2021-06-14T20:49:27.986" v="201"/>
        <pc:sldMasterMkLst>
          <pc:docMk/>
          <pc:sldMasterMk cId="92251643" sldId="2147483709"/>
        </pc:sldMasterMkLst>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3663608696" sldId="2147483710"/>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551391532" sldId="2147483711"/>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3381287062" sldId="2147483712"/>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475716684" sldId="2147483713"/>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658636594" sldId="2147483714"/>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705484700" sldId="2147483715"/>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4094545303" sldId="2147483716"/>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2920160288" sldId="2147483717"/>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977168700" sldId="2147483718"/>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4213431021" sldId="2147483719"/>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556295626" sldId="2147483720"/>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3901365630" sldId="2147483721"/>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3514284522" sldId="2147483722"/>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2710620968" sldId="2147483723"/>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612403258" sldId="2147483724"/>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2557488509" sldId="2147483725"/>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643222016" sldId="2147483726"/>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129783076" sldId="2147483727"/>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793950745" sldId="2147483728"/>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439125630" sldId="2147483729"/>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289157940" sldId="2147483730"/>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2085016914" sldId="2147483731"/>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956939543" sldId="2147483732"/>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2402932902" sldId="2147483733"/>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558275213" sldId="2147483734"/>
          </pc:sldLayoutMkLst>
        </pc:sldLayoutChg>
        <pc:sldLayoutChg chg="add del mod replId">
          <pc:chgData name="Sarang Zendehrooh" userId="S::sarang.zendehrooh@student.ie.edu::f5c09325-e90b-4367-a035-9cd78b803fdc" providerId="AD" clId="Web-{766588B8-1B2A-4BF7-A1A1-4B58F884F21A}" dt="2021-06-14T20:49:27.986" v="201"/>
          <pc:sldLayoutMkLst>
            <pc:docMk/>
            <pc:sldMasterMk cId="92251643" sldId="2147483709"/>
            <pc:sldLayoutMk cId="1060234006" sldId="2147483735"/>
          </pc:sldLayoutMkLst>
        </pc:sldLayoutChg>
      </pc:sldMasterChg>
    </pc:docChg>
  </pc:docChgLst>
  <pc:docChgLst>
    <pc:chgData name="Sarang Zendehrooh" userId="S::sarang.zendehrooh@student.ie.edu::f5c09325-e90b-4367-a035-9cd78b803fdc" providerId="AD" clId="Web-{6AD8A630-993C-420B-90C8-9A8EB4C503DA}"/>
    <pc:docChg chg="modSld">
      <pc:chgData name="Sarang Zendehrooh" userId="S::sarang.zendehrooh@student.ie.edu::f5c09325-e90b-4367-a035-9cd78b803fdc" providerId="AD" clId="Web-{6AD8A630-993C-420B-90C8-9A8EB4C503DA}" dt="2021-06-14T21:55:15.315" v="10" actId="14100"/>
      <pc:docMkLst>
        <pc:docMk/>
      </pc:docMkLst>
      <pc:sldChg chg="modSp">
        <pc:chgData name="Sarang Zendehrooh" userId="S::sarang.zendehrooh@student.ie.edu::f5c09325-e90b-4367-a035-9cd78b803fdc" providerId="AD" clId="Web-{6AD8A630-993C-420B-90C8-9A8EB4C503DA}" dt="2021-06-14T21:55:15.315" v="10" actId="14100"/>
        <pc:sldMkLst>
          <pc:docMk/>
          <pc:sldMk cId="2023585160" sldId="279"/>
        </pc:sldMkLst>
        <pc:spChg chg="mod">
          <ac:chgData name="Sarang Zendehrooh" userId="S::sarang.zendehrooh@student.ie.edu::f5c09325-e90b-4367-a035-9cd78b803fdc" providerId="AD" clId="Web-{6AD8A630-993C-420B-90C8-9A8EB4C503DA}" dt="2021-06-14T21:55:15.315" v="10" actId="14100"/>
          <ac:spMkLst>
            <pc:docMk/>
            <pc:sldMk cId="2023585160" sldId="279"/>
            <ac:spMk id="13" creationId="{7E78A413-82EC-4989-A8E1-D3D9E45A190A}"/>
          </ac:spMkLst>
        </pc:spChg>
      </pc:sldChg>
      <pc:sldChg chg="addSp delSp modSp">
        <pc:chgData name="Sarang Zendehrooh" userId="S::sarang.zendehrooh@student.ie.edu::f5c09325-e90b-4367-a035-9cd78b803fdc" providerId="AD" clId="Web-{6AD8A630-993C-420B-90C8-9A8EB4C503DA}" dt="2021-06-14T21:55:00.830" v="8" actId="1076"/>
        <pc:sldMkLst>
          <pc:docMk/>
          <pc:sldMk cId="1228667154" sldId="281"/>
        </pc:sldMkLst>
        <pc:spChg chg="add mod">
          <ac:chgData name="Sarang Zendehrooh" userId="S::sarang.zendehrooh@student.ie.edu::f5c09325-e90b-4367-a035-9cd78b803fdc" providerId="AD" clId="Web-{6AD8A630-993C-420B-90C8-9A8EB4C503DA}" dt="2021-06-14T21:55:00.830" v="8" actId="1076"/>
          <ac:spMkLst>
            <pc:docMk/>
            <pc:sldMk cId="1228667154" sldId="281"/>
            <ac:spMk id="3" creationId="{F5DFEEFE-CCFB-4A2B-BDA0-183B202E7AEE}"/>
          </ac:spMkLst>
        </pc:spChg>
        <pc:spChg chg="del">
          <ac:chgData name="Sarang Zendehrooh" userId="S::sarang.zendehrooh@student.ie.edu::f5c09325-e90b-4367-a035-9cd78b803fdc" providerId="AD" clId="Web-{6AD8A630-993C-420B-90C8-9A8EB4C503DA}" dt="2021-06-14T21:54:24.876" v="0"/>
          <ac:spMkLst>
            <pc:docMk/>
            <pc:sldMk cId="1228667154" sldId="281"/>
            <ac:spMk id="12" creationId="{20F6BE34-4C12-4CA8-9E02-735ABD60EA2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82767-0186-1C44-966C-1939380B98C9}" type="doc">
      <dgm:prSet loTypeId="urn:microsoft.com/office/officeart/2005/8/layout/orgChart1" loCatId="" qsTypeId="urn:microsoft.com/office/officeart/2005/8/quickstyle/simple1" qsCatId="simple" csTypeId="urn:microsoft.com/office/officeart/2005/8/colors/accent1_3" csCatId="accent1" phldr="1"/>
      <dgm:spPr/>
      <dgm:t>
        <a:bodyPr/>
        <a:lstStyle/>
        <a:p>
          <a:endParaRPr lang="en-US"/>
        </a:p>
      </dgm:t>
    </dgm:pt>
    <dgm:pt modelId="{14DB788D-4C59-7147-8E55-0EB96E0673C6}">
      <dgm:prSet phldrT="[Text]"/>
      <dgm:spPr/>
      <dgm:t>
        <a:bodyPr/>
        <a:lstStyle/>
        <a:p>
          <a:pPr algn="ctr"/>
          <a:r>
            <a:rPr lang="en-US"/>
            <a:t>Development Stack</a:t>
          </a:r>
        </a:p>
      </dgm:t>
    </dgm:pt>
    <dgm:pt modelId="{E717E1A5-5100-4742-9F4F-62DFE847CFDF}" type="parTrans" cxnId="{FF1E4B22-7F36-5C44-9D1D-CCB211700FCB}">
      <dgm:prSet/>
      <dgm:spPr/>
      <dgm:t>
        <a:bodyPr/>
        <a:lstStyle/>
        <a:p>
          <a:pPr algn="ctr"/>
          <a:endParaRPr lang="en-US"/>
        </a:p>
      </dgm:t>
    </dgm:pt>
    <dgm:pt modelId="{2A332DD6-68AB-7140-B36C-0971F62241ED}" type="sibTrans" cxnId="{FF1E4B22-7F36-5C44-9D1D-CCB211700FCB}">
      <dgm:prSet/>
      <dgm:spPr/>
      <dgm:t>
        <a:bodyPr/>
        <a:lstStyle/>
        <a:p>
          <a:pPr algn="ctr"/>
          <a:endParaRPr lang="en-US"/>
        </a:p>
      </dgm:t>
    </dgm:pt>
    <dgm:pt modelId="{01CA61B3-1C72-664F-B42A-0D8B52666C7D}">
      <dgm:prSet phldrT="[Text]"/>
      <dgm:spPr/>
      <dgm:t>
        <a:bodyPr/>
        <a:lstStyle/>
        <a:p>
          <a:pPr algn="ctr"/>
          <a:r>
            <a:rPr lang="en-US"/>
            <a:t>HTML5</a:t>
          </a:r>
        </a:p>
      </dgm:t>
    </dgm:pt>
    <dgm:pt modelId="{B60A7FAD-5172-8C4A-A0B7-4CC10452DAD4}" type="parTrans" cxnId="{8BBC12E7-47F1-0D43-8BB1-0504D78CD950}">
      <dgm:prSet/>
      <dgm:spPr/>
      <dgm:t>
        <a:bodyPr/>
        <a:lstStyle/>
        <a:p>
          <a:pPr algn="ctr"/>
          <a:endParaRPr lang="en-US"/>
        </a:p>
      </dgm:t>
    </dgm:pt>
    <dgm:pt modelId="{70E483CC-3F0D-5448-9EBF-A80F75201783}" type="sibTrans" cxnId="{8BBC12E7-47F1-0D43-8BB1-0504D78CD950}">
      <dgm:prSet/>
      <dgm:spPr/>
      <dgm:t>
        <a:bodyPr/>
        <a:lstStyle/>
        <a:p>
          <a:pPr algn="ctr"/>
          <a:endParaRPr lang="en-US"/>
        </a:p>
      </dgm:t>
    </dgm:pt>
    <dgm:pt modelId="{56F28462-2728-714B-90B8-63D29EC5DEF2}">
      <dgm:prSet phldrT="[Text]"/>
      <dgm:spPr/>
      <dgm:t>
        <a:bodyPr/>
        <a:lstStyle/>
        <a:p>
          <a:pPr algn="ctr"/>
          <a:r>
            <a:rPr lang="en-US"/>
            <a:t>Boostrap</a:t>
          </a:r>
        </a:p>
      </dgm:t>
    </dgm:pt>
    <dgm:pt modelId="{74A8D695-63AF-C643-80D3-EB79AF02203F}" type="parTrans" cxnId="{E6A481B8-5771-D147-A13D-0CB328CE1FC3}">
      <dgm:prSet/>
      <dgm:spPr/>
      <dgm:t>
        <a:bodyPr/>
        <a:lstStyle/>
        <a:p>
          <a:pPr algn="ctr"/>
          <a:endParaRPr lang="en-US"/>
        </a:p>
      </dgm:t>
    </dgm:pt>
    <dgm:pt modelId="{E90CB43F-D0ED-D74B-8736-012AFB9797BB}" type="sibTrans" cxnId="{E6A481B8-5771-D147-A13D-0CB328CE1FC3}">
      <dgm:prSet/>
      <dgm:spPr/>
      <dgm:t>
        <a:bodyPr/>
        <a:lstStyle/>
        <a:p>
          <a:pPr algn="ctr"/>
          <a:endParaRPr lang="en-US"/>
        </a:p>
      </dgm:t>
    </dgm:pt>
    <dgm:pt modelId="{35CD55FB-A2E7-594F-A493-57D895674209}">
      <dgm:prSet phldrT="[Text]"/>
      <dgm:spPr/>
      <dgm:t>
        <a:bodyPr/>
        <a:lstStyle/>
        <a:p>
          <a:pPr algn="ctr"/>
          <a:r>
            <a:rPr lang="en-US"/>
            <a:t>Highcharts</a:t>
          </a:r>
        </a:p>
      </dgm:t>
    </dgm:pt>
    <dgm:pt modelId="{0969F5FA-78E1-6149-96B6-DB2264E90CB6}" type="parTrans" cxnId="{E73A98DA-86AE-D248-A791-439002956720}">
      <dgm:prSet/>
      <dgm:spPr/>
      <dgm:t>
        <a:bodyPr/>
        <a:lstStyle/>
        <a:p>
          <a:pPr algn="ctr"/>
          <a:endParaRPr lang="en-US"/>
        </a:p>
      </dgm:t>
    </dgm:pt>
    <dgm:pt modelId="{1F8EAA1D-70D3-6C43-80DE-679701F67B8C}" type="sibTrans" cxnId="{E73A98DA-86AE-D248-A791-439002956720}">
      <dgm:prSet/>
      <dgm:spPr/>
      <dgm:t>
        <a:bodyPr/>
        <a:lstStyle/>
        <a:p>
          <a:pPr algn="ctr"/>
          <a:endParaRPr lang="en-US"/>
        </a:p>
      </dgm:t>
    </dgm:pt>
    <dgm:pt modelId="{D74F17C0-40E5-C54B-8693-4627325E2089}" type="pres">
      <dgm:prSet presAssocID="{21082767-0186-1C44-966C-1939380B98C9}" presName="hierChild1" presStyleCnt="0">
        <dgm:presLayoutVars>
          <dgm:orgChart val="1"/>
          <dgm:chPref val="1"/>
          <dgm:dir/>
          <dgm:animOne val="branch"/>
          <dgm:animLvl val="lvl"/>
          <dgm:resizeHandles/>
        </dgm:presLayoutVars>
      </dgm:prSet>
      <dgm:spPr/>
    </dgm:pt>
    <dgm:pt modelId="{00307241-F197-2B42-BA8F-ABACF7921936}" type="pres">
      <dgm:prSet presAssocID="{14DB788D-4C59-7147-8E55-0EB96E0673C6}" presName="hierRoot1" presStyleCnt="0">
        <dgm:presLayoutVars>
          <dgm:hierBranch val="init"/>
        </dgm:presLayoutVars>
      </dgm:prSet>
      <dgm:spPr/>
    </dgm:pt>
    <dgm:pt modelId="{8CF74D8F-0672-274A-B90B-0EDA8A7A88AD}" type="pres">
      <dgm:prSet presAssocID="{14DB788D-4C59-7147-8E55-0EB96E0673C6}" presName="rootComposite1" presStyleCnt="0"/>
      <dgm:spPr/>
    </dgm:pt>
    <dgm:pt modelId="{63D35032-F7B4-DF4F-950F-7CA37C99C02B}" type="pres">
      <dgm:prSet presAssocID="{14DB788D-4C59-7147-8E55-0EB96E0673C6}" presName="rootText1" presStyleLbl="node0" presStyleIdx="0" presStyleCnt="1">
        <dgm:presLayoutVars>
          <dgm:chPref val="3"/>
        </dgm:presLayoutVars>
      </dgm:prSet>
      <dgm:spPr/>
    </dgm:pt>
    <dgm:pt modelId="{623ADAB7-2F50-A647-A519-A44AFA76828D}" type="pres">
      <dgm:prSet presAssocID="{14DB788D-4C59-7147-8E55-0EB96E0673C6}" presName="rootConnector1" presStyleLbl="node1" presStyleIdx="0" presStyleCnt="0"/>
      <dgm:spPr/>
    </dgm:pt>
    <dgm:pt modelId="{047DE046-704C-C44C-935E-2215238B61B6}" type="pres">
      <dgm:prSet presAssocID="{14DB788D-4C59-7147-8E55-0EB96E0673C6}" presName="hierChild2" presStyleCnt="0"/>
      <dgm:spPr/>
    </dgm:pt>
    <dgm:pt modelId="{2B751379-5046-0142-A0AF-2A4DF7D71E16}" type="pres">
      <dgm:prSet presAssocID="{B60A7FAD-5172-8C4A-A0B7-4CC10452DAD4}" presName="Name37" presStyleLbl="parChTrans1D2" presStyleIdx="0" presStyleCnt="3"/>
      <dgm:spPr/>
    </dgm:pt>
    <dgm:pt modelId="{C0E00927-A2C2-4B49-B926-2D41D7A7A71E}" type="pres">
      <dgm:prSet presAssocID="{01CA61B3-1C72-664F-B42A-0D8B52666C7D}" presName="hierRoot2" presStyleCnt="0">
        <dgm:presLayoutVars>
          <dgm:hierBranch val="init"/>
        </dgm:presLayoutVars>
      </dgm:prSet>
      <dgm:spPr/>
    </dgm:pt>
    <dgm:pt modelId="{ED88E54B-4DF6-FD41-AEC0-AA0E594B88EB}" type="pres">
      <dgm:prSet presAssocID="{01CA61B3-1C72-664F-B42A-0D8B52666C7D}" presName="rootComposite" presStyleCnt="0"/>
      <dgm:spPr/>
    </dgm:pt>
    <dgm:pt modelId="{5DA78D61-BC5D-EA49-9501-F278E3245796}" type="pres">
      <dgm:prSet presAssocID="{01CA61B3-1C72-664F-B42A-0D8B52666C7D}" presName="rootText" presStyleLbl="node2" presStyleIdx="0" presStyleCnt="3">
        <dgm:presLayoutVars>
          <dgm:chPref val="3"/>
        </dgm:presLayoutVars>
      </dgm:prSet>
      <dgm:spPr/>
    </dgm:pt>
    <dgm:pt modelId="{CCD4277E-0681-C44F-B244-A886B2B2EF2B}" type="pres">
      <dgm:prSet presAssocID="{01CA61B3-1C72-664F-B42A-0D8B52666C7D}" presName="rootConnector" presStyleLbl="node2" presStyleIdx="0" presStyleCnt="3"/>
      <dgm:spPr/>
    </dgm:pt>
    <dgm:pt modelId="{4B55A023-AF20-4748-A2EA-9E38B9050EB0}" type="pres">
      <dgm:prSet presAssocID="{01CA61B3-1C72-664F-B42A-0D8B52666C7D}" presName="hierChild4" presStyleCnt="0"/>
      <dgm:spPr/>
    </dgm:pt>
    <dgm:pt modelId="{A3E33F8E-19C3-F740-82F4-810A565C9279}" type="pres">
      <dgm:prSet presAssocID="{01CA61B3-1C72-664F-B42A-0D8B52666C7D}" presName="hierChild5" presStyleCnt="0"/>
      <dgm:spPr/>
    </dgm:pt>
    <dgm:pt modelId="{11E2BA25-38A2-054D-8F89-08B6CC92A2E5}" type="pres">
      <dgm:prSet presAssocID="{74A8D695-63AF-C643-80D3-EB79AF02203F}" presName="Name37" presStyleLbl="parChTrans1D2" presStyleIdx="1" presStyleCnt="3"/>
      <dgm:spPr/>
    </dgm:pt>
    <dgm:pt modelId="{3C991AEE-2A1C-054B-91B4-11F0974A058F}" type="pres">
      <dgm:prSet presAssocID="{56F28462-2728-714B-90B8-63D29EC5DEF2}" presName="hierRoot2" presStyleCnt="0">
        <dgm:presLayoutVars>
          <dgm:hierBranch val="init"/>
        </dgm:presLayoutVars>
      </dgm:prSet>
      <dgm:spPr/>
    </dgm:pt>
    <dgm:pt modelId="{04189733-C27F-E84E-81CB-C98CF38F12D0}" type="pres">
      <dgm:prSet presAssocID="{56F28462-2728-714B-90B8-63D29EC5DEF2}" presName="rootComposite" presStyleCnt="0"/>
      <dgm:spPr/>
    </dgm:pt>
    <dgm:pt modelId="{8239579B-3E55-924F-8F5A-6D4A9B43FE51}" type="pres">
      <dgm:prSet presAssocID="{56F28462-2728-714B-90B8-63D29EC5DEF2}" presName="rootText" presStyleLbl="node2" presStyleIdx="1" presStyleCnt="3">
        <dgm:presLayoutVars>
          <dgm:chPref val="3"/>
        </dgm:presLayoutVars>
      </dgm:prSet>
      <dgm:spPr/>
    </dgm:pt>
    <dgm:pt modelId="{258B07A3-0B11-2844-ADE0-4B8C966DED66}" type="pres">
      <dgm:prSet presAssocID="{56F28462-2728-714B-90B8-63D29EC5DEF2}" presName="rootConnector" presStyleLbl="node2" presStyleIdx="1" presStyleCnt="3"/>
      <dgm:spPr/>
    </dgm:pt>
    <dgm:pt modelId="{9FC8033F-8F98-6346-ABCF-183D20489F92}" type="pres">
      <dgm:prSet presAssocID="{56F28462-2728-714B-90B8-63D29EC5DEF2}" presName="hierChild4" presStyleCnt="0"/>
      <dgm:spPr/>
    </dgm:pt>
    <dgm:pt modelId="{A1F2078B-D0E3-4044-87D8-9728418C7498}" type="pres">
      <dgm:prSet presAssocID="{56F28462-2728-714B-90B8-63D29EC5DEF2}" presName="hierChild5" presStyleCnt="0"/>
      <dgm:spPr/>
    </dgm:pt>
    <dgm:pt modelId="{1CEB899E-08E6-A34E-A868-55DF6185F7C6}" type="pres">
      <dgm:prSet presAssocID="{0969F5FA-78E1-6149-96B6-DB2264E90CB6}" presName="Name37" presStyleLbl="parChTrans1D2" presStyleIdx="2" presStyleCnt="3"/>
      <dgm:spPr/>
    </dgm:pt>
    <dgm:pt modelId="{81D0B1F1-732D-064A-B2AE-62A507B3B220}" type="pres">
      <dgm:prSet presAssocID="{35CD55FB-A2E7-594F-A493-57D895674209}" presName="hierRoot2" presStyleCnt="0">
        <dgm:presLayoutVars>
          <dgm:hierBranch val="init"/>
        </dgm:presLayoutVars>
      </dgm:prSet>
      <dgm:spPr/>
    </dgm:pt>
    <dgm:pt modelId="{F9C16C16-A4F4-9648-B352-F962374F8418}" type="pres">
      <dgm:prSet presAssocID="{35CD55FB-A2E7-594F-A493-57D895674209}" presName="rootComposite" presStyleCnt="0"/>
      <dgm:spPr/>
    </dgm:pt>
    <dgm:pt modelId="{94E1A20C-F4EC-5F48-9ACD-14755D6F4428}" type="pres">
      <dgm:prSet presAssocID="{35CD55FB-A2E7-594F-A493-57D895674209}" presName="rootText" presStyleLbl="node2" presStyleIdx="2" presStyleCnt="3">
        <dgm:presLayoutVars>
          <dgm:chPref val="3"/>
        </dgm:presLayoutVars>
      </dgm:prSet>
      <dgm:spPr/>
    </dgm:pt>
    <dgm:pt modelId="{1688B6CB-D87A-304B-941F-4BDF2AEDDC6C}" type="pres">
      <dgm:prSet presAssocID="{35CD55FB-A2E7-594F-A493-57D895674209}" presName="rootConnector" presStyleLbl="node2" presStyleIdx="2" presStyleCnt="3"/>
      <dgm:spPr/>
    </dgm:pt>
    <dgm:pt modelId="{1E6F1CAD-EB5D-6C4B-8F41-E66ADE3A8F2B}" type="pres">
      <dgm:prSet presAssocID="{35CD55FB-A2E7-594F-A493-57D895674209}" presName="hierChild4" presStyleCnt="0"/>
      <dgm:spPr/>
    </dgm:pt>
    <dgm:pt modelId="{74E09C1E-B7E8-0D4A-9060-779EF33343CB}" type="pres">
      <dgm:prSet presAssocID="{35CD55FB-A2E7-594F-A493-57D895674209}" presName="hierChild5" presStyleCnt="0"/>
      <dgm:spPr/>
    </dgm:pt>
    <dgm:pt modelId="{F780E0D6-0EC6-F045-B99A-77BB3435CCD0}" type="pres">
      <dgm:prSet presAssocID="{14DB788D-4C59-7147-8E55-0EB96E0673C6}" presName="hierChild3" presStyleCnt="0"/>
      <dgm:spPr/>
    </dgm:pt>
  </dgm:ptLst>
  <dgm:cxnLst>
    <dgm:cxn modelId="{2CA75421-268C-814B-AED6-313A20EDD7BC}" type="presOf" srcId="{14DB788D-4C59-7147-8E55-0EB96E0673C6}" destId="{63D35032-F7B4-DF4F-950F-7CA37C99C02B}" srcOrd="0" destOrd="0" presId="urn:microsoft.com/office/officeart/2005/8/layout/orgChart1"/>
    <dgm:cxn modelId="{FF1E4B22-7F36-5C44-9D1D-CCB211700FCB}" srcId="{21082767-0186-1C44-966C-1939380B98C9}" destId="{14DB788D-4C59-7147-8E55-0EB96E0673C6}" srcOrd="0" destOrd="0" parTransId="{E717E1A5-5100-4742-9F4F-62DFE847CFDF}" sibTransId="{2A332DD6-68AB-7140-B36C-0971F62241ED}"/>
    <dgm:cxn modelId="{2820605D-261A-C440-BC6E-0D2CAC7925B2}" type="presOf" srcId="{01CA61B3-1C72-664F-B42A-0D8B52666C7D}" destId="{CCD4277E-0681-C44F-B244-A886B2B2EF2B}" srcOrd="1" destOrd="0" presId="urn:microsoft.com/office/officeart/2005/8/layout/orgChart1"/>
    <dgm:cxn modelId="{1C4C8D70-7129-CF4D-9B54-F765565A36F5}" type="presOf" srcId="{35CD55FB-A2E7-594F-A493-57D895674209}" destId="{94E1A20C-F4EC-5F48-9ACD-14755D6F4428}" srcOrd="0" destOrd="0" presId="urn:microsoft.com/office/officeart/2005/8/layout/orgChart1"/>
    <dgm:cxn modelId="{87124B84-4219-D140-A3E9-D0FD6A127D7D}" type="presOf" srcId="{14DB788D-4C59-7147-8E55-0EB96E0673C6}" destId="{623ADAB7-2F50-A647-A519-A44AFA76828D}" srcOrd="1" destOrd="0" presId="urn:microsoft.com/office/officeart/2005/8/layout/orgChart1"/>
    <dgm:cxn modelId="{B40E3F91-1CA1-B64D-858B-E3659DAD6679}" type="presOf" srcId="{01CA61B3-1C72-664F-B42A-0D8B52666C7D}" destId="{5DA78D61-BC5D-EA49-9501-F278E3245796}" srcOrd="0" destOrd="0" presId="urn:microsoft.com/office/officeart/2005/8/layout/orgChart1"/>
    <dgm:cxn modelId="{06EBFE93-92F0-7240-AAAD-63F855D5414C}" type="presOf" srcId="{B60A7FAD-5172-8C4A-A0B7-4CC10452DAD4}" destId="{2B751379-5046-0142-A0AF-2A4DF7D71E16}" srcOrd="0" destOrd="0" presId="urn:microsoft.com/office/officeart/2005/8/layout/orgChart1"/>
    <dgm:cxn modelId="{F18BB2B6-F6FB-BD4D-AB40-8580DAA232F4}" type="presOf" srcId="{35CD55FB-A2E7-594F-A493-57D895674209}" destId="{1688B6CB-D87A-304B-941F-4BDF2AEDDC6C}" srcOrd="1" destOrd="0" presId="urn:microsoft.com/office/officeart/2005/8/layout/orgChart1"/>
    <dgm:cxn modelId="{E6A481B8-5771-D147-A13D-0CB328CE1FC3}" srcId="{14DB788D-4C59-7147-8E55-0EB96E0673C6}" destId="{56F28462-2728-714B-90B8-63D29EC5DEF2}" srcOrd="1" destOrd="0" parTransId="{74A8D695-63AF-C643-80D3-EB79AF02203F}" sibTransId="{E90CB43F-D0ED-D74B-8736-012AFB9797BB}"/>
    <dgm:cxn modelId="{A707E2BD-93E8-EA48-A944-954883D91DF2}" type="presOf" srcId="{74A8D695-63AF-C643-80D3-EB79AF02203F}" destId="{11E2BA25-38A2-054D-8F89-08B6CC92A2E5}" srcOrd="0" destOrd="0" presId="urn:microsoft.com/office/officeart/2005/8/layout/orgChart1"/>
    <dgm:cxn modelId="{C878F2C5-D68E-DF41-9602-02AD54B6787E}" type="presOf" srcId="{21082767-0186-1C44-966C-1939380B98C9}" destId="{D74F17C0-40E5-C54B-8693-4627325E2089}" srcOrd="0" destOrd="0" presId="urn:microsoft.com/office/officeart/2005/8/layout/orgChart1"/>
    <dgm:cxn modelId="{E87A00CE-AB6D-A743-8702-394C1B200B04}" type="presOf" srcId="{56F28462-2728-714B-90B8-63D29EC5DEF2}" destId="{8239579B-3E55-924F-8F5A-6D4A9B43FE51}" srcOrd="0" destOrd="0" presId="urn:microsoft.com/office/officeart/2005/8/layout/orgChart1"/>
    <dgm:cxn modelId="{688D34CF-81AA-5743-BFDC-91D1F4166AA4}" type="presOf" srcId="{0969F5FA-78E1-6149-96B6-DB2264E90CB6}" destId="{1CEB899E-08E6-A34E-A868-55DF6185F7C6}" srcOrd="0" destOrd="0" presId="urn:microsoft.com/office/officeart/2005/8/layout/orgChart1"/>
    <dgm:cxn modelId="{E73A98DA-86AE-D248-A791-439002956720}" srcId="{14DB788D-4C59-7147-8E55-0EB96E0673C6}" destId="{35CD55FB-A2E7-594F-A493-57D895674209}" srcOrd="2" destOrd="0" parTransId="{0969F5FA-78E1-6149-96B6-DB2264E90CB6}" sibTransId="{1F8EAA1D-70D3-6C43-80DE-679701F67B8C}"/>
    <dgm:cxn modelId="{8BBC12E7-47F1-0D43-8BB1-0504D78CD950}" srcId="{14DB788D-4C59-7147-8E55-0EB96E0673C6}" destId="{01CA61B3-1C72-664F-B42A-0D8B52666C7D}" srcOrd="0" destOrd="0" parTransId="{B60A7FAD-5172-8C4A-A0B7-4CC10452DAD4}" sibTransId="{70E483CC-3F0D-5448-9EBF-A80F75201783}"/>
    <dgm:cxn modelId="{ECEC11F5-83FB-2F4F-81A8-FF224568F0DC}" type="presOf" srcId="{56F28462-2728-714B-90B8-63D29EC5DEF2}" destId="{258B07A3-0B11-2844-ADE0-4B8C966DED66}" srcOrd="1" destOrd="0" presId="urn:microsoft.com/office/officeart/2005/8/layout/orgChart1"/>
    <dgm:cxn modelId="{8442F31C-7EC3-5341-8EEA-BB0AA33E3534}" type="presParOf" srcId="{D74F17C0-40E5-C54B-8693-4627325E2089}" destId="{00307241-F197-2B42-BA8F-ABACF7921936}" srcOrd="0" destOrd="0" presId="urn:microsoft.com/office/officeart/2005/8/layout/orgChart1"/>
    <dgm:cxn modelId="{2EFF0A9F-F3C6-0049-A7D5-E45085164907}" type="presParOf" srcId="{00307241-F197-2B42-BA8F-ABACF7921936}" destId="{8CF74D8F-0672-274A-B90B-0EDA8A7A88AD}" srcOrd="0" destOrd="0" presId="urn:microsoft.com/office/officeart/2005/8/layout/orgChart1"/>
    <dgm:cxn modelId="{DB19EAF5-6261-4B4D-AEB9-00432FA7D09F}" type="presParOf" srcId="{8CF74D8F-0672-274A-B90B-0EDA8A7A88AD}" destId="{63D35032-F7B4-DF4F-950F-7CA37C99C02B}" srcOrd="0" destOrd="0" presId="urn:microsoft.com/office/officeart/2005/8/layout/orgChart1"/>
    <dgm:cxn modelId="{84B8997A-2C31-6E4B-A1A2-EAB191B88C86}" type="presParOf" srcId="{8CF74D8F-0672-274A-B90B-0EDA8A7A88AD}" destId="{623ADAB7-2F50-A647-A519-A44AFA76828D}" srcOrd="1" destOrd="0" presId="urn:microsoft.com/office/officeart/2005/8/layout/orgChart1"/>
    <dgm:cxn modelId="{A7253CBF-76F2-0A42-815D-1CC9B7E475CC}" type="presParOf" srcId="{00307241-F197-2B42-BA8F-ABACF7921936}" destId="{047DE046-704C-C44C-935E-2215238B61B6}" srcOrd="1" destOrd="0" presId="urn:microsoft.com/office/officeart/2005/8/layout/orgChart1"/>
    <dgm:cxn modelId="{DB7CD944-0B24-D84B-873E-F699214C1DC1}" type="presParOf" srcId="{047DE046-704C-C44C-935E-2215238B61B6}" destId="{2B751379-5046-0142-A0AF-2A4DF7D71E16}" srcOrd="0" destOrd="0" presId="urn:microsoft.com/office/officeart/2005/8/layout/orgChart1"/>
    <dgm:cxn modelId="{CA041790-9147-014F-B5C8-E81D64E3A2AD}" type="presParOf" srcId="{047DE046-704C-C44C-935E-2215238B61B6}" destId="{C0E00927-A2C2-4B49-B926-2D41D7A7A71E}" srcOrd="1" destOrd="0" presId="urn:microsoft.com/office/officeart/2005/8/layout/orgChart1"/>
    <dgm:cxn modelId="{AE7CE0B7-0EFB-8941-9483-F4CBC9BAD465}" type="presParOf" srcId="{C0E00927-A2C2-4B49-B926-2D41D7A7A71E}" destId="{ED88E54B-4DF6-FD41-AEC0-AA0E594B88EB}" srcOrd="0" destOrd="0" presId="urn:microsoft.com/office/officeart/2005/8/layout/orgChart1"/>
    <dgm:cxn modelId="{CEB3115F-17EE-2A41-8E71-3A6C840F36A4}" type="presParOf" srcId="{ED88E54B-4DF6-FD41-AEC0-AA0E594B88EB}" destId="{5DA78D61-BC5D-EA49-9501-F278E3245796}" srcOrd="0" destOrd="0" presId="urn:microsoft.com/office/officeart/2005/8/layout/orgChart1"/>
    <dgm:cxn modelId="{91FD59D1-FF7C-5B43-B4A4-0B010214F704}" type="presParOf" srcId="{ED88E54B-4DF6-FD41-AEC0-AA0E594B88EB}" destId="{CCD4277E-0681-C44F-B244-A886B2B2EF2B}" srcOrd="1" destOrd="0" presId="urn:microsoft.com/office/officeart/2005/8/layout/orgChart1"/>
    <dgm:cxn modelId="{ADAAD0D5-7914-4B42-8B49-6E6BD8A844E3}" type="presParOf" srcId="{C0E00927-A2C2-4B49-B926-2D41D7A7A71E}" destId="{4B55A023-AF20-4748-A2EA-9E38B9050EB0}" srcOrd="1" destOrd="0" presId="urn:microsoft.com/office/officeart/2005/8/layout/orgChart1"/>
    <dgm:cxn modelId="{FB839C92-FAF8-BB40-9AC7-B9AED87803F2}" type="presParOf" srcId="{C0E00927-A2C2-4B49-B926-2D41D7A7A71E}" destId="{A3E33F8E-19C3-F740-82F4-810A565C9279}" srcOrd="2" destOrd="0" presId="urn:microsoft.com/office/officeart/2005/8/layout/orgChart1"/>
    <dgm:cxn modelId="{06781C77-3FD8-4042-903A-33D006A0B646}" type="presParOf" srcId="{047DE046-704C-C44C-935E-2215238B61B6}" destId="{11E2BA25-38A2-054D-8F89-08B6CC92A2E5}" srcOrd="2" destOrd="0" presId="urn:microsoft.com/office/officeart/2005/8/layout/orgChart1"/>
    <dgm:cxn modelId="{E5B6B7DA-CCAB-AC43-9E07-48DEB2543D82}" type="presParOf" srcId="{047DE046-704C-C44C-935E-2215238B61B6}" destId="{3C991AEE-2A1C-054B-91B4-11F0974A058F}" srcOrd="3" destOrd="0" presId="urn:microsoft.com/office/officeart/2005/8/layout/orgChart1"/>
    <dgm:cxn modelId="{B8EE483D-C929-6D4F-8D3E-170658A1EE29}" type="presParOf" srcId="{3C991AEE-2A1C-054B-91B4-11F0974A058F}" destId="{04189733-C27F-E84E-81CB-C98CF38F12D0}" srcOrd="0" destOrd="0" presId="urn:microsoft.com/office/officeart/2005/8/layout/orgChart1"/>
    <dgm:cxn modelId="{0DE55A60-12D1-DE43-83B1-60606B06D69F}" type="presParOf" srcId="{04189733-C27F-E84E-81CB-C98CF38F12D0}" destId="{8239579B-3E55-924F-8F5A-6D4A9B43FE51}" srcOrd="0" destOrd="0" presId="urn:microsoft.com/office/officeart/2005/8/layout/orgChart1"/>
    <dgm:cxn modelId="{81DEAE1B-F6C0-3847-8A13-1452B49CAEE5}" type="presParOf" srcId="{04189733-C27F-E84E-81CB-C98CF38F12D0}" destId="{258B07A3-0B11-2844-ADE0-4B8C966DED66}" srcOrd="1" destOrd="0" presId="urn:microsoft.com/office/officeart/2005/8/layout/orgChart1"/>
    <dgm:cxn modelId="{9C144AB7-EEB3-1440-AFB7-9621C4DBA1F2}" type="presParOf" srcId="{3C991AEE-2A1C-054B-91B4-11F0974A058F}" destId="{9FC8033F-8F98-6346-ABCF-183D20489F92}" srcOrd="1" destOrd="0" presId="urn:microsoft.com/office/officeart/2005/8/layout/orgChart1"/>
    <dgm:cxn modelId="{32940947-B7CC-8F4D-AC61-92D862BED930}" type="presParOf" srcId="{3C991AEE-2A1C-054B-91B4-11F0974A058F}" destId="{A1F2078B-D0E3-4044-87D8-9728418C7498}" srcOrd="2" destOrd="0" presId="urn:microsoft.com/office/officeart/2005/8/layout/orgChart1"/>
    <dgm:cxn modelId="{7F7DE6EC-0AC5-C746-BFB9-0DB66E19905B}" type="presParOf" srcId="{047DE046-704C-C44C-935E-2215238B61B6}" destId="{1CEB899E-08E6-A34E-A868-55DF6185F7C6}" srcOrd="4" destOrd="0" presId="urn:microsoft.com/office/officeart/2005/8/layout/orgChart1"/>
    <dgm:cxn modelId="{40A96CF8-3DAE-BD4C-824A-0A8C868C7FC0}" type="presParOf" srcId="{047DE046-704C-C44C-935E-2215238B61B6}" destId="{81D0B1F1-732D-064A-B2AE-62A507B3B220}" srcOrd="5" destOrd="0" presId="urn:microsoft.com/office/officeart/2005/8/layout/orgChart1"/>
    <dgm:cxn modelId="{C4990CD0-4550-2C4F-B3EA-DFB653C45CB0}" type="presParOf" srcId="{81D0B1F1-732D-064A-B2AE-62A507B3B220}" destId="{F9C16C16-A4F4-9648-B352-F962374F8418}" srcOrd="0" destOrd="0" presId="urn:microsoft.com/office/officeart/2005/8/layout/orgChart1"/>
    <dgm:cxn modelId="{41E8F4A0-D849-0942-A9DF-8133E455D8CD}" type="presParOf" srcId="{F9C16C16-A4F4-9648-B352-F962374F8418}" destId="{94E1A20C-F4EC-5F48-9ACD-14755D6F4428}" srcOrd="0" destOrd="0" presId="urn:microsoft.com/office/officeart/2005/8/layout/orgChart1"/>
    <dgm:cxn modelId="{72C82304-FCF0-9942-80CA-1BAED1E321FB}" type="presParOf" srcId="{F9C16C16-A4F4-9648-B352-F962374F8418}" destId="{1688B6CB-D87A-304B-941F-4BDF2AEDDC6C}" srcOrd="1" destOrd="0" presId="urn:microsoft.com/office/officeart/2005/8/layout/orgChart1"/>
    <dgm:cxn modelId="{AE88BA1A-4B96-8544-9FB2-14024A54718C}" type="presParOf" srcId="{81D0B1F1-732D-064A-B2AE-62A507B3B220}" destId="{1E6F1CAD-EB5D-6C4B-8F41-E66ADE3A8F2B}" srcOrd="1" destOrd="0" presId="urn:microsoft.com/office/officeart/2005/8/layout/orgChart1"/>
    <dgm:cxn modelId="{D356E48A-F8B7-1C44-99F6-405C9988F1B7}" type="presParOf" srcId="{81D0B1F1-732D-064A-B2AE-62A507B3B220}" destId="{74E09C1E-B7E8-0D4A-9060-779EF33343CB}" srcOrd="2" destOrd="0" presId="urn:microsoft.com/office/officeart/2005/8/layout/orgChart1"/>
    <dgm:cxn modelId="{A3F9ECE3-E59E-9F43-A852-DEDD082A519B}" type="presParOf" srcId="{00307241-F197-2B42-BA8F-ABACF7921936}" destId="{F780E0D6-0EC6-F045-B99A-77BB3435CCD0}"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082767-0186-1C44-966C-1939380B98C9}" type="doc">
      <dgm:prSet loTypeId="urn:microsoft.com/office/officeart/2005/8/layout/orgChart1" loCatId="" qsTypeId="urn:microsoft.com/office/officeart/2005/8/quickstyle/simple1" qsCatId="simple" csTypeId="urn:microsoft.com/office/officeart/2005/8/colors/accent2_2" csCatId="accent2" phldr="1"/>
      <dgm:spPr/>
      <dgm:t>
        <a:bodyPr/>
        <a:lstStyle/>
        <a:p>
          <a:endParaRPr lang="en-US"/>
        </a:p>
      </dgm:t>
    </dgm:pt>
    <dgm:pt modelId="{14DB788D-4C59-7147-8E55-0EB96E0673C6}">
      <dgm:prSet phldrT="[Text]"/>
      <dgm:spPr/>
      <dgm:t>
        <a:bodyPr/>
        <a:lstStyle/>
        <a:p>
          <a:pPr algn="ctr"/>
          <a:r>
            <a:rPr lang="en-US" dirty="0"/>
            <a:t>Marketing &amp; Data Analytics</a:t>
          </a:r>
        </a:p>
      </dgm:t>
    </dgm:pt>
    <dgm:pt modelId="{E717E1A5-5100-4742-9F4F-62DFE847CFDF}" type="parTrans" cxnId="{FF1E4B22-7F36-5C44-9D1D-CCB211700FCB}">
      <dgm:prSet/>
      <dgm:spPr/>
      <dgm:t>
        <a:bodyPr/>
        <a:lstStyle/>
        <a:p>
          <a:pPr algn="ctr"/>
          <a:endParaRPr lang="en-US"/>
        </a:p>
      </dgm:t>
    </dgm:pt>
    <dgm:pt modelId="{2A332DD6-68AB-7140-B36C-0971F62241ED}" type="sibTrans" cxnId="{FF1E4B22-7F36-5C44-9D1D-CCB211700FCB}">
      <dgm:prSet/>
      <dgm:spPr/>
      <dgm:t>
        <a:bodyPr/>
        <a:lstStyle/>
        <a:p>
          <a:pPr algn="ctr"/>
          <a:endParaRPr lang="en-US"/>
        </a:p>
      </dgm:t>
    </dgm:pt>
    <dgm:pt modelId="{01CA61B3-1C72-664F-B42A-0D8B52666C7D}">
      <dgm:prSet phldrT="[Text]"/>
      <dgm:spPr/>
      <dgm:t>
        <a:bodyPr/>
        <a:lstStyle/>
        <a:p>
          <a:pPr algn="ctr"/>
          <a:r>
            <a:rPr lang="en-US"/>
            <a:t>AD Roll</a:t>
          </a:r>
        </a:p>
      </dgm:t>
    </dgm:pt>
    <dgm:pt modelId="{B60A7FAD-5172-8C4A-A0B7-4CC10452DAD4}" type="parTrans" cxnId="{8BBC12E7-47F1-0D43-8BB1-0504D78CD950}">
      <dgm:prSet/>
      <dgm:spPr/>
      <dgm:t>
        <a:bodyPr/>
        <a:lstStyle/>
        <a:p>
          <a:pPr algn="ctr"/>
          <a:endParaRPr lang="en-US"/>
        </a:p>
      </dgm:t>
    </dgm:pt>
    <dgm:pt modelId="{70E483CC-3F0D-5448-9EBF-A80F75201783}" type="sibTrans" cxnId="{8BBC12E7-47F1-0D43-8BB1-0504D78CD950}">
      <dgm:prSet/>
      <dgm:spPr/>
      <dgm:t>
        <a:bodyPr/>
        <a:lstStyle/>
        <a:p>
          <a:pPr algn="ctr"/>
          <a:endParaRPr lang="en-US"/>
        </a:p>
      </dgm:t>
    </dgm:pt>
    <dgm:pt modelId="{84EA96CB-984A-6D44-B088-8F90F6DBBFA3}">
      <dgm:prSet/>
      <dgm:spPr/>
      <dgm:t>
        <a:bodyPr/>
        <a:lstStyle/>
        <a:p>
          <a:pPr>
            <a:buFont typeface="+mj-lt"/>
            <a:buAutoNum type="arabicPeriod"/>
          </a:pPr>
          <a:r>
            <a:rPr lang="en-US"/>
            <a:t>Google Double Click</a:t>
          </a:r>
          <a:endParaRPr lang="en-AE"/>
        </a:p>
      </dgm:t>
    </dgm:pt>
    <dgm:pt modelId="{C2026FAD-15ED-0844-B0A2-89B2A65CBE0E}" type="parTrans" cxnId="{84C2B29C-0D3C-8F40-B42E-FFE6399EB417}">
      <dgm:prSet/>
      <dgm:spPr/>
      <dgm:t>
        <a:bodyPr/>
        <a:lstStyle/>
        <a:p>
          <a:endParaRPr lang="en-US"/>
        </a:p>
      </dgm:t>
    </dgm:pt>
    <dgm:pt modelId="{0F6BDE01-E206-6347-9FBB-7C5D73E11990}" type="sibTrans" cxnId="{84C2B29C-0D3C-8F40-B42E-FFE6399EB417}">
      <dgm:prSet/>
      <dgm:spPr/>
      <dgm:t>
        <a:bodyPr/>
        <a:lstStyle/>
        <a:p>
          <a:endParaRPr lang="en-US"/>
        </a:p>
      </dgm:t>
    </dgm:pt>
    <dgm:pt modelId="{E46AF3EF-CCC8-F446-A568-35106B903AE5}">
      <dgm:prSet/>
      <dgm:spPr/>
      <dgm:t>
        <a:bodyPr/>
        <a:lstStyle/>
        <a:p>
          <a:pPr>
            <a:buFont typeface="+mj-lt"/>
            <a:buAutoNum type="arabicPeriod"/>
          </a:pPr>
          <a:r>
            <a:rPr lang="en-US"/>
            <a:t>Google Tag Manager</a:t>
          </a:r>
          <a:endParaRPr lang="en-AE"/>
        </a:p>
      </dgm:t>
    </dgm:pt>
    <dgm:pt modelId="{9C6493E1-5698-9746-B4E2-3EFDFE60734D}" type="parTrans" cxnId="{10EF71D2-FFEB-1B41-AC56-0EF351A4708A}">
      <dgm:prSet/>
      <dgm:spPr/>
      <dgm:t>
        <a:bodyPr/>
        <a:lstStyle/>
        <a:p>
          <a:endParaRPr lang="en-US"/>
        </a:p>
      </dgm:t>
    </dgm:pt>
    <dgm:pt modelId="{4D487337-0EBD-224C-9C80-F262C52C6752}" type="sibTrans" cxnId="{10EF71D2-FFEB-1B41-AC56-0EF351A4708A}">
      <dgm:prSet/>
      <dgm:spPr/>
      <dgm:t>
        <a:bodyPr/>
        <a:lstStyle/>
        <a:p>
          <a:endParaRPr lang="en-US"/>
        </a:p>
      </dgm:t>
    </dgm:pt>
    <dgm:pt modelId="{E7CCF23B-28C3-FA41-AAA0-3956D15D3185}">
      <dgm:prSet/>
      <dgm:spPr/>
      <dgm:t>
        <a:bodyPr/>
        <a:lstStyle/>
        <a:p>
          <a:pPr>
            <a:buFont typeface="+mj-lt"/>
            <a:buAutoNum type="arabicPeriod"/>
          </a:pPr>
          <a:r>
            <a:rPr lang="en-US"/>
            <a:t>G Suite</a:t>
          </a:r>
          <a:endParaRPr lang="en-AE"/>
        </a:p>
      </dgm:t>
    </dgm:pt>
    <dgm:pt modelId="{D4CD2660-3B76-2942-BEEB-3EA3934EA385}" type="parTrans" cxnId="{CAA1050D-46BD-BC45-A0D3-09C881F8FA1E}">
      <dgm:prSet/>
      <dgm:spPr/>
      <dgm:t>
        <a:bodyPr/>
        <a:lstStyle/>
        <a:p>
          <a:endParaRPr lang="en-US"/>
        </a:p>
      </dgm:t>
    </dgm:pt>
    <dgm:pt modelId="{9573D550-DA2E-AE42-8854-5A69DBC170C1}" type="sibTrans" cxnId="{CAA1050D-46BD-BC45-A0D3-09C881F8FA1E}">
      <dgm:prSet/>
      <dgm:spPr/>
      <dgm:t>
        <a:bodyPr/>
        <a:lstStyle/>
        <a:p>
          <a:endParaRPr lang="en-US"/>
        </a:p>
      </dgm:t>
    </dgm:pt>
    <dgm:pt modelId="{D74F17C0-40E5-C54B-8693-4627325E2089}" type="pres">
      <dgm:prSet presAssocID="{21082767-0186-1C44-966C-1939380B98C9}" presName="hierChild1" presStyleCnt="0">
        <dgm:presLayoutVars>
          <dgm:orgChart val="1"/>
          <dgm:chPref val="1"/>
          <dgm:dir/>
          <dgm:animOne val="branch"/>
          <dgm:animLvl val="lvl"/>
          <dgm:resizeHandles/>
        </dgm:presLayoutVars>
      </dgm:prSet>
      <dgm:spPr/>
    </dgm:pt>
    <dgm:pt modelId="{00307241-F197-2B42-BA8F-ABACF7921936}" type="pres">
      <dgm:prSet presAssocID="{14DB788D-4C59-7147-8E55-0EB96E0673C6}" presName="hierRoot1" presStyleCnt="0">
        <dgm:presLayoutVars>
          <dgm:hierBranch val="init"/>
        </dgm:presLayoutVars>
      </dgm:prSet>
      <dgm:spPr/>
    </dgm:pt>
    <dgm:pt modelId="{8CF74D8F-0672-274A-B90B-0EDA8A7A88AD}" type="pres">
      <dgm:prSet presAssocID="{14DB788D-4C59-7147-8E55-0EB96E0673C6}" presName="rootComposite1" presStyleCnt="0"/>
      <dgm:spPr/>
    </dgm:pt>
    <dgm:pt modelId="{63D35032-F7B4-DF4F-950F-7CA37C99C02B}" type="pres">
      <dgm:prSet presAssocID="{14DB788D-4C59-7147-8E55-0EB96E0673C6}" presName="rootText1" presStyleLbl="node0" presStyleIdx="0" presStyleCnt="1">
        <dgm:presLayoutVars>
          <dgm:chPref val="3"/>
        </dgm:presLayoutVars>
      </dgm:prSet>
      <dgm:spPr/>
    </dgm:pt>
    <dgm:pt modelId="{623ADAB7-2F50-A647-A519-A44AFA76828D}" type="pres">
      <dgm:prSet presAssocID="{14DB788D-4C59-7147-8E55-0EB96E0673C6}" presName="rootConnector1" presStyleLbl="node1" presStyleIdx="0" presStyleCnt="0"/>
      <dgm:spPr/>
    </dgm:pt>
    <dgm:pt modelId="{047DE046-704C-C44C-935E-2215238B61B6}" type="pres">
      <dgm:prSet presAssocID="{14DB788D-4C59-7147-8E55-0EB96E0673C6}" presName="hierChild2" presStyleCnt="0"/>
      <dgm:spPr/>
    </dgm:pt>
    <dgm:pt modelId="{2B751379-5046-0142-A0AF-2A4DF7D71E16}" type="pres">
      <dgm:prSet presAssocID="{B60A7FAD-5172-8C4A-A0B7-4CC10452DAD4}" presName="Name37" presStyleLbl="parChTrans1D2" presStyleIdx="0" presStyleCnt="4"/>
      <dgm:spPr/>
    </dgm:pt>
    <dgm:pt modelId="{C0E00927-A2C2-4B49-B926-2D41D7A7A71E}" type="pres">
      <dgm:prSet presAssocID="{01CA61B3-1C72-664F-B42A-0D8B52666C7D}" presName="hierRoot2" presStyleCnt="0">
        <dgm:presLayoutVars>
          <dgm:hierBranch val="init"/>
        </dgm:presLayoutVars>
      </dgm:prSet>
      <dgm:spPr/>
    </dgm:pt>
    <dgm:pt modelId="{ED88E54B-4DF6-FD41-AEC0-AA0E594B88EB}" type="pres">
      <dgm:prSet presAssocID="{01CA61B3-1C72-664F-B42A-0D8B52666C7D}" presName="rootComposite" presStyleCnt="0"/>
      <dgm:spPr/>
    </dgm:pt>
    <dgm:pt modelId="{5DA78D61-BC5D-EA49-9501-F278E3245796}" type="pres">
      <dgm:prSet presAssocID="{01CA61B3-1C72-664F-B42A-0D8B52666C7D}" presName="rootText" presStyleLbl="node2" presStyleIdx="0" presStyleCnt="4">
        <dgm:presLayoutVars>
          <dgm:chPref val="3"/>
        </dgm:presLayoutVars>
      </dgm:prSet>
      <dgm:spPr/>
    </dgm:pt>
    <dgm:pt modelId="{CCD4277E-0681-C44F-B244-A886B2B2EF2B}" type="pres">
      <dgm:prSet presAssocID="{01CA61B3-1C72-664F-B42A-0D8B52666C7D}" presName="rootConnector" presStyleLbl="node2" presStyleIdx="0" presStyleCnt="4"/>
      <dgm:spPr/>
    </dgm:pt>
    <dgm:pt modelId="{4B55A023-AF20-4748-A2EA-9E38B9050EB0}" type="pres">
      <dgm:prSet presAssocID="{01CA61B3-1C72-664F-B42A-0D8B52666C7D}" presName="hierChild4" presStyleCnt="0"/>
      <dgm:spPr/>
    </dgm:pt>
    <dgm:pt modelId="{A3E33F8E-19C3-F740-82F4-810A565C9279}" type="pres">
      <dgm:prSet presAssocID="{01CA61B3-1C72-664F-B42A-0D8B52666C7D}" presName="hierChild5" presStyleCnt="0"/>
      <dgm:spPr/>
    </dgm:pt>
    <dgm:pt modelId="{F1CF8E87-1911-A741-85E4-71288FD7E619}" type="pres">
      <dgm:prSet presAssocID="{C2026FAD-15ED-0844-B0A2-89B2A65CBE0E}" presName="Name37" presStyleLbl="parChTrans1D2" presStyleIdx="1" presStyleCnt="4"/>
      <dgm:spPr/>
    </dgm:pt>
    <dgm:pt modelId="{B7672539-00A0-634F-882D-56FF5C1ED4F6}" type="pres">
      <dgm:prSet presAssocID="{84EA96CB-984A-6D44-B088-8F90F6DBBFA3}" presName="hierRoot2" presStyleCnt="0">
        <dgm:presLayoutVars>
          <dgm:hierBranch val="init"/>
        </dgm:presLayoutVars>
      </dgm:prSet>
      <dgm:spPr/>
    </dgm:pt>
    <dgm:pt modelId="{CDC87561-EFE6-FF49-A45B-04AE5CC5C9E6}" type="pres">
      <dgm:prSet presAssocID="{84EA96CB-984A-6D44-B088-8F90F6DBBFA3}" presName="rootComposite" presStyleCnt="0"/>
      <dgm:spPr/>
    </dgm:pt>
    <dgm:pt modelId="{1B7E7018-51BE-D143-9B57-98E6B21D769C}" type="pres">
      <dgm:prSet presAssocID="{84EA96CB-984A-6D44-B088-8F90F6DBBFA3}" presName="rootText" presStyleLbl="node2" presStyleIdx="1" presStyleCnt="4">
        <dgm:presLayoutVars>
          <dgm:chPref val="3"/>
        </dgm:presLayoutVars>
      </dgm:prSet>
      <dgm:spPr/>
    </dgm:pt>
    <dgm:pt modelId="{617F9C75-C3D9-CC4B-B786-6CE5ACC3E346}" type="pres">
      <dgm:prSet presAssocID="{84EA96CB-984A-6D44-B088-8F90F6DBBFA3}" presName="rootConnector" presStyleLbl="node2" presStyleIdx="1" presStyleCnt="4"/>
      <dgm:spPr/>
    </dgm:pt>
    <dgm:pt modelId="{FEE9218A-48AE-B243-B008-3F7D447E1D51}" type="pres">
      <dgm:prSet presAssocID="{84EA96CB-984A-6D44-B088-8F90F6DBBFA3}" presName="hierChild4" presStyleCnt="0"/>
      <dgm:spPr/>
    </dgm:pt>
    <dgm:pt modelId="{9822012C-C15B-8A4F-BAD1-3D9453F8D623}" type="pres">
      <dgm:prSet presAssocID="{84EA96CB-984A-6D44-B088-8F90F6DBBFA3}" presName="hierChild5" presStyleCnt="0"/>
      <dgm:spPr/>
    </dgm:pt>
    <dgm:pt modelId="{8B90EF12-547D-9E49-8551-00D3C0DB6AAB}" type="pres">
      <dgm:prSet presAssocID="{9C6493E1-5698-9746-B4E2-3EFDFE60734D}" presName="Name37" presStyleLbl="parChTrans1D2" presStyleIdx="2" presStyleCnt="4"/>
      <dgm:spPr/>
    </dgm:pt>
    <dgm:pt modelId="{C04115B9-4261-6146-A15D-1DD8E547BF66}" type="pres">
      <dgm:prSet presAssocID="{E46AF3EF-CCC8-F446-A568-35106B903AE5}" presName="hierRoot2" presStyleCnt="0">
        <dgm:presLayoutVars>
          <dgm:hierBranch val="init"/>
        </dgm:presLayoutVars>
      </dgm:prSet>
      <dgm:spPr/>
    </dgm:pt>
    <dgm:pt modelId="{D9445D0A-2E6C-6845-AF6D-021D44228645}" type="pres">
      <dgm:prSet presAssocID="{E46AF3EF-CCC8-F446-A568-35106B903AE5}" presName="rootComposite" presStyleCnt="0"/>
      <dgm:spPr/>
    </dgm:pt>
    <dgm:pt modelId="{FA3F3E1E-5612-0446-AA48-9E3F44DDCB61}" type="pres">
      <dgm:prSet presAssocID="{E46AF3EF-CCC8-F446-A568-35106B903AE5}" presName="rootText" presStyleLbl="node2" presStyleIdx="2" presStyleCnt="4">
        <dgm:presLayoutVars>
          <dgm:chPref val="3"/>
        </dgm:presLayoutVars>
      </dgm:prSet>
      <dgm:spPr/>
    </dgm:pt>
    <dgm:pt modelId="{B9649417-77C3-F748-9790-4559E5C6F641}" type="pres">
      <dgm:prSet presAssocID="{E46AF3EF-CCC8-F446-A568-35106B903AE5}" presName="rootConnector" presStyleLbl="node2" presStyleIdx="2" presStyleCnt="4"/>
      <dgm:spPr/>
    </dgm:pt>
    <dgm:pt modelId="{710229C4-7C4F-E342-9EA2-A6A7D0EDD97D}" type="pres">
      <dgm:prSet presAssocID="{E46AF3EF-CCC8-F446-A568-35106B903AE5}" presName="hierChild4" presStyleCnt="0"/>
      <dgm:spPr/>
    </dgm:pt>
    <dgm:pt modelId="{4C08FAE7-2BB4-224F-9D2D-CB373C8E380B}" type="pres">
      <dgm:prSet presAssocID="{E46AF3EF-CCC8-F446-A568-35106B903AE5}" presName="hierChild5" presStyleCnt="0"/>
      <dgm:spPr/>
    </dgm:pt>
    <dgm:pt modelId="{796BA995-CB93-7345-B107-849C6F96409A}" type="pres">
      <dgm:prSet presAssocID="{D4CD2660-3B76-2942-BEEB-3EA3934EA385}" presName="Name37" presStyleLbl="parChTrans1D2" presStyleIdx="3" presStyleCnt="4"/>
      <dgm:spPr/>
    </dgm:pt>
    <dgm:pt modelId="{1980AD55-756E-6A4C-9B01-750E321E614D}" type="pres">
      <dgm:prSet presAssocID="{E7CCF23B-28C3-FA41-AAA0-3956D15D3185}" presName="hierRoot2" presStyleCnt="0">
        <dgm:presLayoutVars>
          <dgm:hierBranch val="init"/>
        </dgm:presLayoutVars>
      </dgm:prSet>
      <dgm:spPr/>
    </dgm:pt>
    <dgm:pt modelId="{52C6E678-AD80-D34A-833E-004CA31A1F10}" type="pres">
      <dgm:prSet presAssocID="{E7CCF23B-28C3-FA41-AAA0-3956D15D3185}" presName="rootComposite" presStyleCnt="0"/>
      <dgm:spPr/>
    </dgm:pt>
    <dgm:pt modelId="{534C1C25-FC92-ED43-BEBB-F1E0427E2B89}" type="pres">
      <dgm:prSet presAssocID="{E7CCF23B-28C3-FA41-AAA0-3956D15D3185}" presName="rootText" presStyleLbl="node2" presStyleIdx="3" presStyleCnt="4">
        <dgm:presLayoutVars>
          <dgm:chPref val="3"/>
        </dgm:presLayoutVars>
      </dgm:prSet>
      <dgm:spPr/>
    </dgm:pt>
    <dgm:pt modelId="{EBDA4329-2FA0-D84A-ABB3-0283F51FC8ED}" type="pres">
      <dgm:prSet presAssocID="{E7CCF23B-28C3-FA41-AAA0-3956D15D3185}" presName="rootConnector" presStyleLbl="node2" presStyleIdx="3" presStyleCnt="4"/>
      <dgm:spPr/>
    </dgm:pt>
    <dgm:pt modelId="{AC6B579F-C125-C64B-9F7A-7275E3DD7D88}" type="pres">
      <dgm:prSet presAssocID="{E7CCF23B-28C3-FA41-AAA0-3956D15D3185}" presName="hierChild4" presStyleCnt="0"/>
      <dgm:spPr/>
    </dgm:pt>
    <dgm:pt modelId="{AA8E3232-3E32-9D48-863F-EF428E61063E}" type="pres">
      <dgm:prSet presAssocID="{E7CCF23B-28C3-FA41-AAA0-3956D15D3185}" presName="hierChild5" presStyleCnt="0"/>
      <dgm:spPr/>
    </dgm:pt>
    <dgm:pt modelId="{F780E0D6-0EC6-F045-B99A-77BB3435CCD0}" type="pres">
      <dgm:prSet presAssocID="{14DB788D-4C59-7147-8E55-0EB96E0673C6}" presName="hierChild3" presStyleCnt="0"/>
      <dgm:spPr/>
    </dgm:pt>
  </dgm:ptLst>
  <dgm:cxnLst>
    <dgm:cxn modelId="{CAA1050D-46BD-BC45-A0D3-09C881F8FA1E}" srcId="{14DB788D-4C59-7147-8E55-0EB96E0673C6}" destId="{E7CCF23B-28C3-FA41-AAA0-3956D15D3185}" srcOrd="3" destOrd="0" parTransId="{D4CD2660-3B76-2942-BEEB-3EA3934EA385}" sibTransId="{9573D550-DA2E-AE42-8854-5A69DBC170C1}"/>
    <dgm:cxn modelId="{2CA75421-268C-814B-AED6-313A20EDD7BC}" type="presOf" srcId="{14DB788D-4C59-7147-8E55-0EB96E0673C6}" destId="{63D35032-F7B4-DF4F-950F-7CA37C99C02B}" srcOrd="0" destOrd="0" presId="urn:microsoft.com/office/officeart/2005/8/layout/orgChart1"/>
    <dgm:cxn modelId="{FF1E4B22-7F36-5C44-9D1D-CCB211700FCB}" srcId="{21082767-0186-1C44-966C-1939380B98C9}" destId="{14DB788D-4C59-7147-8E55-0EB96E0673C6}" srcOrd="0" destOrd="0" parTransId="{E717E1A5-5100-4742-9F4F-62DFE847CFDF}" sibTransId="{2A332DD6-68AB-7140-B36C-0971F62241ED}"/>
    <dgm:cxn modelId="{D06F1527-CB03-EA47-93D3-F4C1C1B458D2}" type="presOf" srcId="{E7CCF23B-28C3-FA41-AAA0-3956D15D3185}" destId="{EBDA4329-2FA0-D84A-ABB3-0283F51FC8ED}" srcOrd="1" destOrd="0" presId="urn:microsoft.com/office/officeart/2005/8/layout/orgChart1"/>
    <dgm:cxn modelId="{5CDAF22B-8E70-5E43-A289-14663CAAF558}" type="presOf" srcId="{9C6493E1-5698-9746-B4E2-3EFDFE60734D}" destId="{8B90EF12-547D-9E49-8551-00D3C0DB6AAB}" srcOrd="0" destOrd="0" presId="urn:microsoft.com/office/officeart/2005/8/layout/orgChart1"/>
    <dgm:cxn modelId="{1D80D737-29DB-FE4E-BC69-BC98F5BE7A12}" type="presOf" srcId="{C2026FAD-15ED-0844-B0A2-89B2A65CBE0E}" destId="{F1CF8E87-1911-A741-85E4-71288FD7E619}" srcOrd="0" destOrd="0" presId="urn:microsoft.com/office/officeart/2005/8/layout/orgChart1"/>
    <dgm:cxn modelId="{2820605D-261A-C440-BC6E-0D2CAC7925B2}" type="presOf" srcId="{01CA61B3-1C72-664F-B42A-0D8B52666C7D}" destId="{CCD4277E-0681-C44F-B244-A886B2B2EF2B}" srcOrd="1" destOrd="0" presId="urn:microsoft.com/office/officeart/2005/8/layout/orgChart1"/>
    <dgm:cxn modelId="{469CFD66-9691-0D4C-B964-6D203E7B0B0A}" type="presOf" srcId="{D4CD2660-3B76-2942-BEEB-3EA3934EA385}" destId="{796BA995-CB93-7345-B107-849C6F96409A}" srcOrd="0" destOrd="0" presId="urn:microsoft.com/office/officeart/2005/8/layout/orgChart1"/>
    <dgm:cxn modelId="{87124B84-4219-D140-A3E9-D0FD6A127D7D}" type="presOf" srcId="{14DB788D-4C59-7147-8E55-0EB96E0673C6}" destId="{623ADAB7-2F50-A647-A519-A44AFA76828D}" srcOrd="1" destOrd="0" presId="urn:microsoft.com/office/officeart/2005/8/layout/orgChart1"/>
    <dgm:cxn modelId="{5F3D548A-D661-694C-8792-3D9EF657AC75}" type="presOf" srcId="{E46AF3EF-CCC8-F446-A568-35106B903AE5}" destId="{B9649417-77C3-F748-9790-4559E5C6F641}" srcOrd="1" destOrd="0" presId="urn:microsoft.com/office/officeart/2005/8/layout/orgChart1"/>
    <dgm:cxn modelId="{B40E3F91-1CA1-B64D-858B-E3659DAD6679}" type="presOf" srcId="{01CA61B3-1C72-664F-B42A-0D8B52666C7D}" destId="{5DA78D61-BC5D-EA49-9501-F278E3245796}" srcOrd="0" destOrd="0" presId="urn:microsoft.com/office/officeart/2005/8/layout/orgChart1"/>
    <dgm:cxn modelId="{06EBFE93-92F0-7240-AAAD-63F855D5414C}" type="presOf" srcId="{B60A7FAD-5172-8C4A-A0B7-4CC10452DAD4}" destId="{2B751379-5046-0142-A0AF-2A4DF7D71E16}" srcOrd="0" destOrd="0" presId="urn:microsoft.com/office/officeart/2005/8/layout/orgChart1"/>
    <dgm:cxn modelId="{84C2B29C-0D3C-8F40-B42E-FFE6399EB417}" srcId="{14DB788D-4C59-7147-8E55-0EB96E0673C6}" destId="{84EA96CB-984A-6D44-B088-8F90F6DBBFA3}" srcOrd="1" destOrd="0" parTransId="{C2026FAD-15ED-0844-B0A2-89B2A65CBE0E}" sibTransId="{0F6BDE01-E206-6347-9FBB-7C5D73E11990}"/>
    <dgm:cxn modelId="{874B8AA7-A2E2-E442-8310-A95D96EF991D}" type="presOf" srcId="{E7CCF23B-28C3-FA41-AAA0-3956D15D3185}" destId="{534C1C25-FC92-ED43-BEBB-F1E0427E2B89}" srcOrd="0" destOrd="0" presId="urn:microsoft.com/office/officeart/2005/8/layout/orgChart1"/>
    <dgm:cxn modelId="{C878F2C5-D68E-DF41-9602-02AD54B6787E}" type="presOf" srcId="{21082767-0186-1C44-966C-1939380B98C9}" destId="{D74F17C0-40E5-C54B-8693-4627325E2089}" srcOrd="0" destOrd="0" presId="urn:microsoft.com/office/officeart/2005/8/layout/orgChart1"/>
    <dgm:cxn modelId="{25E0C6C8-100E-F446-8E8E-5FF3E82BE2FC}" type="presOf" srcId="{E46AF3EF-CCC8-F446-A568-35106B903AE5}" destId="{FA3F3E1E-5612-0446-AA48-9E3F44DDCB61}" srcOrd="0" destOrd="0" presId="urn:microsoft.com/office/officeart/2005/8/layout/orgChart1"/>
    <dgm:cxn modelId="{10EF71D2-FFEB-1B41-AC56-0EF351A4708A}" srcId="{14DB788D-4C59-7147-8E55-0EB96E0673C6}" destId="{E46AF3EF-CCC8-F446-A568-35106B903AE5}" srcOrd="2" destOrd="0" parTransId="{9C6493E1-5698-9746-B4E2-3EFDFE60734D}" sibTransId="{4D487337-0EBD-224C-9C80-F262C52C6752}"/>
    <dgm:cxn modelId="{11A7FDD7-2B73-6643-94ED-F3295476CDE4}" type="presOf" srcId="{84EA96CB-984A-6D44-B088-8F90F6DBBFA3}" destId="{1B7E7018-51BE-D143-9B57-98E6B21D769C}" srcOrd="0" destOrd="0" presId="urn:microsoft.com/office/officeart/2005/8/layout/orgChart1"/>
    <dgm:cxn modelId="{338FE4E2-2D23-CB4E-9696-F3268A2A6BD4}" type="presOf" srcId="{84EA96CB-984A-6D44-B088-8F90F6DBBFA3}" destId="{617F9C75-C3D9-CC4B-B786-6CE5ACC3E346}" srcOrd="1" destOrd="0" presId="urn:microsoft.com/office/officeart/2005/8/layout/orgChart1"/>
    <dgm:cxn modelId="{8BBC12E7-47F1-0D43-8BB1-0504D78CD950}" srcId="{14DB788D-4C59-7147-8E55-0EB96E0673C6}" destId="{01CA61B3-1C72-664F-B42A-0D8B52666C7D}" srcOrd="0" destOrd="0" parTransId="{B60A7FAD-5172-8C4A-A0B7-4CC10452DAD4}" sibTransId="{70E483CC-3F0D-5448-9EBF-A80F75201783}"/>
    <dgm:cxn modelId="{8442F31C-7EC3-5341-8EEA-BB0AA33E3534}" type="presParOf" srcId="{D74F17C0-40E5-C54B-8693-4627325E2089}" destId="{00307241-F197-2B42-BA8F-ABACF7921936}" srcOrd="0" destOrd="0" presId="urn:microsoft.com/office/officeart/2005/8/layout/orgChart1"/>
    <dgm:cxn modelId="{2EFF0A9F-F3C6-0049-A7D5-E45085164907}" type="presParOf" srcId="{00307241-F197-2B42-BA8F-ABACF7921936}" destId="{8CF74D8F-0672-274A-B90B-0EDA8A7A88AD}" srcOrd="0" destOrd="0" presId="urn:microsoft.com/office/officeart/2005/8/layout/orgChart1"/>
    <dgm:cxn modelId="{DB19EAF5-6261-4B4D-AEB9-00432FA7D09F}" type="presParOf" srcId="{8CF74D8F-0672-274A-B90B-0EDA8A7A88AD}" destId="{63D35032-F7B4-DF4F-950F-7CA37C99C02B}" srcOrd="0" destOrd="0" presId="urn:microsoft.com/office/officeart/2005/8/layout/orgChart1"/>
    <dgm:cxn modelId="{84B8997A-2C31-6E4B-A1A2-EAB191B88C86}" type="presParOf" srcId="{8CF74D8F-0672-274A-B90B-0EDA8A7A88AD}" destId="{623ADAB7-2F50-A647-A519-A44AFA76828D}" srcOrd="1" destOrd="0" presId="urn:microsoft.com/office/officeart/2005/8/layout/orgChart1"/>
    <dgm:cxn modelId="{A7253CBF-76F2-0A42-815D-1CC9B7E475CC}" type="presParOf" srcId="{00307241-F197-2B42-BA8F-ABACF7921936}" destId="{047DE046-704C-C44C-935E-2215238B61B6}" srcOrd="1" destOrd="0" presId="urn:microsoft.com/office/officeart/2005/8/layout/orgChart1"/>
    <dgm:cxn modelId="{DB7CD944-0B24-D84B-873E-F699214C1DC1}" type="presParOf" srcId="{047DE046-704C-C44C-935E-2215238B61B6}" destId="{2B751379-5046-0142-A0AF-2A4DF7D71E16}" srcOrd="0" destOrd="0" presId="urn:microsoft.com/office/officeart/2005/8/layout/orgChart1"/>
    <dgm:cxn modelId="{CA041790-9147-014F-B5C8-E81D64E3A2AD}" type="presParOf" srcId="{047DE046-704C-C44C-935E-2215238B61B6}" destId="{C0E00927-A2C2-4B49-B926-2D41D7A7A71E}" srcOrd="1" destOrd="0" presId="urn:microsoft.com/office/officeart/2005/8/layout/orgChart1"/>
    <dgm:cxn modelId="{AE7CE0B7-0EFB-8941-9483-F4CBC9BAD465}" type="presParOf" srcId="{C0E00927-A2C2-4B49-B926-2D41D7A7A71E}" destId="{ED88E54B-4DF6-FD41-AEC0-AA0E594B88EB}" srcOrd="0" destOrd="0" presId="urn:microsoft.com/office/officeart/2005/8/layout/orgChart1"/>
    <dgm:cxn modelId="{CEB3115F-17EE-2A41-8E71-3A6C840F36A4}" type="presParOf" srcId="{ED88E54B-4DF6-FD41-AEC0-AA0E594B88EB}" destId="{5DA78D61-BC5D-EA49-9501-F278E3245796}" srcOrd="0" destOrd="0" presId="urn:microsoft.com/office/officeart/2005/8/layout/orgChart1"/>
    <dgm:cxn modelId="{91FD59D1-FF7C-5B43-B4A4-0B010214F704}" type="presParOf" srcId="{ED88E54B-4DF6-FD41-AEC0-AA0E594B88EB}" destId="{CCD4277E-0681-C44F-B244-A886B2B2EF2B}" srcOrd="1" destOrd="0" presId="urn:microsoft.com/office/officeart/2005/8/layout/orgChart1"/>
    <dgm:cxn modelId="{ADAAD0D5-7914-4B42-8B49-6E6BD8A844E3}" type="presParOf" srcId="{C0E00927-A2C2-4B49-B926-2D41D7A7A71E}" destId="{4B55A023-AF20-4748-A2EA-9E38B9050EB0}" srcOrd="1" destOrd="0" presId="urn:microsoft.com/office/officeart/2005/8/layout/orgChart1"/>
    <dgm:cxn modelId="{FB839C92-FAF8-BB40-9AC7-B9AED87803F2}" type="presParOf" srcId="{C0E00927-A2C2-4B49-B926-2D41D7A7A71E}" destId="{A3E33F8E-19C3-F740-82F4-810A565C9279}" srcOrd="2" destOrd="0" presId="urn:microsoft.com/office/officeart/2005/8/layout/orgChart1"/>
    <dgm:cxn modelId="{7DB9DC54-0574-1F41-BDFE-8E50A4DBE91D}" type="presParOf" srcId="{047DE046-704C-C44C-935E-2215238B61B6}" destId="{F1CF8E87-1911-A741-85E4-71288FD7E619}" srcOrd="2" destOrd="0" presId="urn:microsoft.com/office/officeart/2005/8/layout/orgChart1"/>
    <dgm:cxn modelId="{86051165-5997-9647-AB39-CA6C1FBC8F9B}" type="presParOf" srcId="{047DE046-704C-C44C-935E-2215238B61B6}" destId="{B7672539-00A0-634F-882D-56FF5C1ED4F6}" srcOrd="3" destOrd="0" presId="urn:microsoft.com/office/officeart/2005/8/layout/orgChart1"/>
    <dgm:cxn modelId="{4EE1272E-5D1C-BD42-A381-70EF52D3D846}" type="presParOf" srcId="{B7672539-00A0-634F-882D-56FF5C1ED4F6}" destId="{CDC87561-EFE6-FF49-A45B-04AE5CC5C9E6}" srcOrd="0" destOrd="0" presId="urn:microsoft.com/office/officeart/2005/8/layout/orgChart1"/>
    <dgm:cxn modelId="{E3B9BFE8-61F4-C645-AA0D-FD2D2DAC241A}" type="presParOf" srcId="{CDC87561-EFE6-FF49-A45B-04AE5CC5C9E6}" destId="{1B7E7018-51BE-D143-9B57-98E6B21D769C}" srcOrd="0" destOrd="0" presId="urn:microsoft.com/office/officeart/2005/8/layout/orgChart1"/>
    <dgm:cxn modelId="{2F16C387-54B9-AA49-99A8-7943633EAEC9}" type="presParOf" srcId="{CDC87561-EFE6-FF49-A45B-04AE5CC5C9E6}" destId="{617F9C75-C3D9-CC4B-B786-6CE5ACC3E346}" srcOrd="1" destOrd="0" presId="urn:microsoft.com/office/officeart/2005/8/layout/orgChart1"/>
    <dgm:cxn modelId="{83EF7518-723A-4D43-B0DF-DA67D24B37A6}" type="presParOf" srcId="{B7672539-00A0-634F-882D-56FF5C1ED4F6}" destId="{FEE9218A-48AE-B243-B008-3F7D447E1D51}" srcOrd="1" destOrd="0" presId="urn:microsoft.com/office/officeart/2005/8/layout/orgChart1"/>
    <dgm:cxn modelId="{95C107BE-2E7A-C145-91A8-C355A5F1D414}" type="presParOf" srcId="{B7672539-00A0-634F-882D-56FF5C1ED4F6}" destId="{9822012C-C15B-8A4F-BAD1-3D9453F8D623}" srcOrd="2" destOrd="0" presId="urn:microsoft.com/office/officeart/2005/8/layout/orgChart1"/>
    <dgm:cxn modelId="{FA127E73-1A05-1D47-BEA8-29AC7B04FC2B}" type="presParOf" srcId="{047DE046-704C-C44C-935E-2215238B61B6}" destId="{8B90EF12-547D-9E49-8551-00D3C0DB6AAB}" srcOrd="4" destOrd="0" presId="urn:microsoft.com/office/officeart/2005/8/layout/orgChart1"/>
    <dgm:cxn modelId="{9197C8EF-DA6C-CE48-A27C-71D81C0D6375}" type="presParOf" srcId="{047DE046-704C-C44C-935E-2215238B61B6}" destId="{C04115B9-4261-6146-A15D-1DD8E547BF66}" srcOrd="5" destOrd="0" presId="urn:microsoft.com/office/officeart/2005/8/layout/orgChart1"/>
    <dgm:cxn modelId="{EA4B7D4C-6DA5-0D44-ACC3-1DBEB059CD72}" type="presParOf" srcId="{C04115B9-4261-6146-A15D-1DD8E547BF66}" destId="{D9445D0A-2E6C-6845-AF6D-021D44228645}" srcOrd="0" destOrd="0" presId="urn:microsoft.com/office/officeart/2005/8/layout/orgChart1"/>
    <dgm:cxn modelId="{D0C40A13-CB28-7948-AC41-F4479E65CC8B}" type="presParOf" srcId="{D9445D0A-2E6C-6845-AF6D-021D44228645}" destId="{FA3F3E1E-5612-0446-AA48-9E3F44DDCB61}" srcOrd="0" destOrd="0" presId="urn:microsoft.com/office/officeart/2005/8/layout/orgChart1"/>
    <dgm:cxn modelId="{606A5CC2-B464-7B4D-8B45-9998A598AB2B}" type="presParOf" srcId="{D9445D0A-2E6C-6845-AF6D-021D44228645}" destId="{B9649417-77C3-F748-9790-4559E5C6F641}" srcOrd="1" destOrd="0" presId="urn:microsoft.com/office/officeart/2005/8/layout/orgChart1"/>
    <dgm:cxn modelId="{8891559A-A4F8-1B43-A422-171AF5272834}" type="presParOf" srcId="{C04115B9-4261-6146-A15D-1DD8E547BF66}" destId="{710229C4-7C4F-E342-9EA2-A6A7D0EDD97D}" srcOrd="1" destOrd="0" presId="urn:microsoft.com/office/officeart/2005/8/layout/orgChart1"/>
    <dgm:cxn modelId="{BB83E727-95E3-4144-97F6-93CA5AAC23A0}" type="presParOf" srcId="{C04115B9-4261-6146-A15D-1DD8E547BF66}" destId="{4C08FAE7-2BB4-224F-9D2D-CB373C8E380B}" srcOrd="2" destOrd="0" presId="urn:microsoft.com/office/officeart/2005/8/layout/orgChart1"/>
    <dgm:cxn modelId="{C95BCF88-1A80-DE41-AF89-CF127EBA229A}" type="presParOf" srcId="{047DE046-704C-C44C-935E-2215238B61B6}" destId="{796BA995-CB93-7345-B107-849C6F96409A}" srcOrd="6" destOrd="0" presId="urn:microsoft.com/office/officeart/2005/8/layout/orgChart1"/>
    <dgm:cxn modelId="{0FC8FD71-F8FD-7743-9D35-1A8A2DDDA9BA}" type="presParOf" srcId="{047DE046-704C-C44C-935E-2215238B61B6}" destId="{1980AD55-756E-6A4C-9B01-750E321E614D}" srcOrd="7" destOrd="0" presId="urn:microsoft.com/office/officeart/2005/8/layout/orgChart1"/>
    <dgm:cxn modelId="{DC5157A2-9852-1B44-BAFB-7F6729A59369}" type="presParOf" srcId="{1980AD55-756E-6A4C-9B01-750E321E614D}" destId="{52C6E678-AD80-D34A-833E-004CA31A1F10}" srcOrd="0" destOrd="0" presId="urn:microsoft.com/office/officeart/2005/8/layout/orgChart1"/>
    <dgm:cxn modelId="{911CF4FD-6836-AF4B-BB85-92CECE5FA409}" type="presParOf" srcId="{52C6E678-AD80-D34A-833E-004CA31A1F10}" destId="{534C1C25-FC92-ED43-BEBB-F1E0427E2B89}" srcOrd="0" destOrd="0" presId="urn:microsoft.com/office/officeart/2005/8/layout/orgChart1"/>
    <dgm:cxn modelId="{17360754-7567-644A-89F0-381E69E48305}" type="presParOf" srcId="{52C6E678-AD80-D34A-833E-004CA31A1F10}" destId="{EBDA4329-2FA0-D84A-ABB3-0283F51FC8ED}" srcOrd="1" destOrd="0" presId="urn:microsoft.com/office/officeart/2005/8/layout/orgChart1"/>
    <dgm:cxn modelId="{45C1A063-3EB4-2F48-B878-9A21ADFF1FAB}" type="presParOf" srcId="{1980AD55-756E-6A4C-9B01-750E321E614D}" destId="{AC6B579F-C125-C64B-9F7A-7275E3DD7D88}" srcOrd="1" destOrd="0" presId="urn:microsoft.com/office/officeart/2005/8/layout/orgChart1"/>
    <dgm:cxn modelId="{0E5784D5-F8AC-0048-A342-BFB5C74965B0}" type="presParOf" srcId="{1980AD55-756E-6A4C-9B01-750E321E614D}" destId="{AA8E3232-3E32-9D48-863F-EF428E61063E}" srcOrd="2" destOrd="0" presId="urn:microsoft.com/office/officeart/2005/8/layout/orgChart1"/>
    <dgm:cxn modelId="{A3F9ECE3-E59E-9F43-A852-DEDD082A519B}" type="presParOf" srcId="{00307241-F197-2B42-BA8F-ABACF7921936}" destId="{F780E0D6-0EC6-F045-B99A-77BB3435CCD0}"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82767-0186-1C44-966C-1939380B98C9}" type="doc">
      <dgm:prSet loTypeId="urn:microsoft.com/office/officeart/2005/8/layout/orgChart1" loCatId="" qsTypeId="urn:microsoft.com/office/officeart/2005/8/quickstyle/simple1" qsCatId="simple" csTypeId="urn:microsoft.com/office/officeart/2005/8/colors/colorful5" csCatId="colorful" phldr="1"/>
      <dgm:spPr/>
      <dgm:t>
        <a:bodyPr/>
        <a:lstStyle/>
        <a:p>
          <a:endParaRPr lang="en-US"/>
        </a:p>
      </dgm:t>
    </dgm:pt>
    <dgm:pt modelId="{14DB788D-4C59-7147-8E55-0EB96E0673C6}">
      <dgm:prSet phldrT="[Text]"/>
      <dgm:spPr>
        <a:solidFill>
          <a:schemeClr val="accent6"/>
        </a:solidFill>
      </dgm:spPr>
      <dgm:t>
        <a:bodyPr/>
        <a:lstStyle/>
        <a:p>
          <a:pPr algn="ctr"/>
          <a:r>
            <a:rPr lang="en-US"/>
            <a:t>DevOps &amp; IT Stack</a:t>
          </a:r>
        </a:p>
      </dgm:t>
    </dgm:pt>
    <dgm:pt modelId="{E717E1A5-5100-4742-9F4F-62DFE847CFDF}" type="parTrans" cxnId="{FF1E4B22-7F36-5C44-9D1D-CCB211700FCB}">
      <dgm:prSet/>
      <dgm:spPr/>
      <dgm:t>
        <a:bodyPr/>
        <a:lstStyle/>
        <a:p>
          <a:pPr algn="ctr"/>
          <a:endParaRPr lang="en-US"/>
        </a:p>
      </dgm:t>
    </dgm:pt>
    <dgm:pt modelId="{2A332DD6-68AB-7140-B36C-0971F62241ED}" type="sibTrans" cxnId="{FF1E4B22-7F36-5C44-9D1D-CCB211700FCB}">
      <dgm:prSet/>
      <dgm:spPr/>
      <dgm:t>
        <a:bodyPr/>
        <a:lstStyle/>
        <a:p>
          <a:pPr algn="ctr"/>
          <a:endParaRPr lang="en-US"/>
        </a:p>
      </dgm:t>
    </dgm:pt>
    <dgm:pt modelId="{01CA61B3-1C72-664F-B42A-0D8B52666C7D}">
      <dgm:prSet phldrT="[Text]"/>
      <dgm:spPr/>
      <dgm:t>
        <a:bodyPr/>
        <a:lstStyle/>
        <a:p>
          <a:pPr algn="ctr"/>
          <a:r>
            <a:rPr lang="en-US"/>
            <a:t>AWS Elastic</a:t>
          </a:r>
        </a:p>
      </dgm:t>
    </dgm:pt>
    <dgm:pt modelId="{B60A7FAD-5172-8C4A-A0B7-4CC10452DAD4}" type="parTrans" cxnId="{8BBC12E7-47F1-0D43-8BB1-0504D78CD950}">
      <dgm:prSet/>
      <dgm:spPr/>
      <dgm:t>
        <a:bodyPr/>
        <a:lstStyle/>
        <a:p>
          <a:pPr algn="ctr"/>
          <a:endParaRPr lang="en-US"/>
        </a:p>
      </dgm:t>
    </dgm:pt>
    <dgm:pt modelId="{70E483CC-3F0D-5448-9EBF-A80F75201783}" type="sibTrans" cxnId="{8BBC12E7-47F1-0D43-8BB1-0504D78CD950}">
      <dgm:prSet/>
      <dgm:spPr/>
      <dgm:t>
        <a:bodyPr/>
        <a:lstStyle/>
        <a:p>
          <a:pPr algn="ctr"/>
          <a:endParaRPr lang="en-US"/>
        </a:p>
      </dgm:t>
    </dgm:pt>
    <dgm:pt modelId="{800625B1-E774-D142-8320-B2B0AD135BEF}">
      <dgm:prSet/>
      <dgm:spPr/>
      <dgm:t>
        <a:bodyPr/>
        <a:lstStyle/>
        <a:p>
          <a:pPr>
            <a:buFont typeface="+mj-lt"/>
            <a:buAutoNum type="arabicPeriod"/>
          </a:pPr>
          <a:r>
            <a:rPr lang="en-US"/>
            <a:t>Amazon EC2</a:t>
          </a:r>
          <a:endParaRPr lang="en-AE"/>
        </a:p>
      </dgm:t>
    </dgm:pt>
    <dgm:pt modelId="{7AA6EC91-1B41-4645-95BE-65961C4EC095}" type="parTrans" cxnId="{221AD9A7-0C0E-724B-A9D7-2D7ACE1886B1}">
      <dgm:prSet/>
      <dgm:spPr/>
      <dgm:t>
        <a:bodyPr/>
        <a:lstStyle/>
        <a:p>
          <a:endParaRPr lang="en-US"/>
        </a:p>
      </dgm:t>
    </dgm:pt>
    <dgm:pt modelId="{9EE56C7E-727C-384D-ACC0-C5594F47334C}" type="sibTrans" cxnId="{221AD9A7-0C0E-724B-A9D7-2D7ACE1886B1}">
      <dgm:prSet/>
      <dgm:spPr/>
      <dgm:t>
        <a:bodyPr/>
        <a:lstStyle/>
        <a:p>
          <a:endParaRPr lang="en-US"/>
        </a:p>
      </dgm:t>
    </dgm:pt>
    <dgm:pt modelId="{6C28A532-DBD1-D14E-9560-977C2883DD49}">
      <dgm:prSet/>
      <dgm:spPr/>
      <dgm:t>
        <a:bodyPr/>
        <a:lstStyle/>
        <a:p>
          <a:pPr>
            <a:buFont typeface="+mj-lt"/>
            <a:buAutoNum type="arabicPeriod"/>
          </a:pPr>
          <a:r>
            <a:rPr lang="en-US"/>
            <a:t>Amazon Route 53</a:t>
          </a:r>
          <a:endParaRPr lang="en-AE"/>
        </a:p>
      </dgm:t>
    </dgm:pt>
    <dgm:pt modelId="{571C9208-4ED3-9742-86A4-8DA65A24ACB9}" type="parTrans" cxnId="{A1249C42-C74E-A64E-823C-366384282336}">
      <dgm:prSet/>
      <dgm:spPr/>
      <dgm:t>
        <a:bodyPr/>
        <a:lstStyle/>
        <a:p>
          <a:endParaRPr lang="en-US"/>
        </a:p>
      </dgm:t>
    </dgm:pt>
    <dgm:pt modelId="{1C15091F-FB78-2845-846E-AC31CFAA5606}" type="sibTrans" cxnId="{A1249C42-C74E-A64E-823C-366384282336}">
      <dgm:prSet/>
      <dgm:spPr/>
      <dgm:t>
        <a:bodyPr/>
        <a:lstStyle/>
        <a:p>
          <a:endParaRPr lang="en-US"/>
        </a:p>
      </dgm:t>
    </dgm:pt>
    <dgm:pt modelId="{6EF56A5D-52D5-FF49-BD5C-24AA05F0D3C9}">
      <dgm:prSet/>
      <dgm:spPr/>
      <dgm:t>
        <a:bodyPr/>
        <a:lstStyle/>
        <a:p>
          <a:pPr>
            <a:buFont typeface="+mj-lt"/>
            <a:buAutoNum type="arabicPeriod"/>
          </a:pPr>
          <a:r>
            <a:rPr lang="en-US"/>
            <a:t>Comodo SSL</a:t>
          </a:r>
          <a:endParaRPr lang="en-AE"/>
        </a:p>
      </dgm:t>
    </dgm:pt>
    <dgm:pt modelId="{D0599398-670F-5148-83B4-2CDBA7C97747}" type="parTrans" cxnId="{37EFF1C0-4282-2241-AB96-C9D731E3BC74}">
      <dgm:prSet/>
      <dgm:spPr/>
      <dgm:t>
        <a:bodyPr/>
        <a:lstStyle/>
        <a:p>
          <a:endParaRPr lang="en-US"/>
        </a:p>
      </dgm:t>
    </dgm:pt>
    <dgm:pt modelId="{086F0CE0-E3B3-A84E-A185-86DDA55D9105}" type="sibTrans" cxnId="{37EFF1C0-4282-2241-AB96-C9D731E3BC74}">
      <dgm:prSet/>
      <dgm:spPr/>
      <dgm:t>
        <a:bodyPr/>
        <a:lstStyle/>
        <a:p>
          <a:endParaRPr lang="en-US"/>
        </a:p>
      </dgm:t>
    </dgm:pt>
    <dgm:pt modelId="{391752B8-B923-9845-86F7-0196F4357642}">
      <dgm:prSet/>
      <dgm:spPr/>
      <dgm:t>
        <a:bodyPr/>
        <a:lstStyle/>
        <a:p>
          <a:pPr>
            <a:buFont typeface="+mj-lt"/>
            <a:buAutoNum type="arabicPeriod"/>
          </a:pPr>
          <a:r>
            <a:rPr lang="en-US"/>
            <a:t>Zendesk</a:t>
          </a:r>
          <a:endParaRPr lang="en-AE"/>
        </a:p>
      </dgm:t>
    </dgm:pt>
    <dgm:pt modelId="{C0E9EF19-39B9-084F-8B32-145D051CE627}" type="parTrans" cxnId="{9513CF67-4CB8-F54B-9695-6876E3502235}">
      <dgm:prSet/>
      <dgm:spPr/>
      <dgm:t>
        <a:bodyPr/>
        <a:lstStyle/>
        <a:p>
          <a:endParaRPr lang="en-US"/>
        </a:p>
      </dgm:t>
    </dgm:pt>
    <dgm:pt modelId="{5F27A844-9599-B84C-B904-4E8D7E728483}" type="sibTrans" cxnId="{9513CF67-4CB8-F54B-9695-6876E3502235}">
      <dgm:prSet/>
      <dgm:spPr/>
      <dgm:t>
        <a:bodyPr/>
        <a:lstStyle/>
        <a:p>
          <a:endParaRPr lang="en-US"/>
        </a:p>
      </dgm:t>
    </dgm:pt>
    <dgm:pt modelId="{D74F17C0-40E5-C54B-8693-4627325E2089}" type="pres">
      <dgm:prSet presAssocID="{21082767-0186-1C44-966C-1939380B98C9}" presName="hierChild1" presStyleCnt="0">
        <dgm:presLayoutVars>
          <dgm:orgChart val="1"/>
          <dgm:chPref val="1"/>
          <dgm:dir/>
          <dgm:animOne val="branch"/>
          <dgm:animLvl val="lvl"/>
          <dgm:resizeHandles/>
        </dgm:presLayoutVars>
      </dgm:prSet>
      <dgm:spPr/>
    </dgm:pt>
    <dgm:pt modelId="{00307241-F197-2B42-BA8F-ABACF7921936}" type="pres">
      <dgm:prSet presAssocID="{14DB788D-4C59-7147-8E55-0EB96E0673C6}" presName="hierRoot1" presStyleCnt="0">
        <dgm:presLayoutVars>
          <dgm:hierBranch val="init"/>
        </dgm:presLayoutVars>
      </dgm:prSet>
      <dgm:spPr/>
    </dgm:pt>
    <dgm:pt modelId="{8CF74D8F-0672-274A-B90B-0EDA8A7A88AD}" type="pres">
      <dgm:prSet presAssocID="{14DB788D-4C59-7147-8E55-0EB96E0673C6}" presName="rootComposite1" presStyleCnt="0"/>
      <dgm:spPr/>
    </dgm:pt>
    <dgm:pt modelId="{63D35032-F7B4-DF4F-950F-7CA37C99C02B}" type="pres">
      <dgm:prSet presAssocID="{14DB788D-4C59-7147-8E55-0EB96E0673C6}" presName="rootText1" presStyleLbl="node0" presStyleIdx="0" presStyleCnt="1">
        <dgm:presLayoutVars>
          <dgm:chPref val="3"/>
        </dgm:presLayoutVars>
      </dgm:prSet>
      <dgm:spPr/>
    </dgm:pt>
    <dgm:pt modelId="{623ADAB7-2F50-A647-A519-A44AFA76828D}" type="pres">
      <dgm:prSet presAssocID="{14DB788D-4C59-7147-8E55-0EB96E0673C6}" presName="rootConnector1" presStyleLbl="node1" presStyleIdx="0" presStyleCnt="0"/>
      <dgm:spPr/>
    </dgm:pt>
    <dgm:pt modelId="{047DE046-704C-C44C-935E-2215238B61B6}" type="pres">
      <dgm:prSet presAssocID="{14DB788D-4C59-7147-8E55-0EB96E0673C6}" presName="hierChild2" presStyleCnt="0"/>
      <dgm:spPr/>
    </dgm:pt>
    <dgm:pt modelId="{2B751379-5046-0142-A0AF-2A4DF7D71E16}" type="pres">
      <dgm:prSet presAssocID="{B60A7FAD-5172-8C4A-A0B7-4CC10452DAD4}" presName="Name37" presStyleLbl="parChTrans1D2" presStyleIdx="0" presStyleCnt="5"/>
      <dgm:spPr/>
    </dgm:pt>
    <dgm:pt modelId="{C0E00927-A2C2-4B49-B926-2D41D7A7A71E}" type="pres">
      <dgm:prSet presAssocID="{01CA61B3-1C72-664F-B42A-0D8B52666C7D}" presName="hierRoot2" presStyleCnt="0">
        <dgm:presLayoutVars>
          <dgm:hierBranch val="init"/>
        </dgm:presLayoutVars>
      </dgm:prSet>
      <dgm:spPr/>
    </dgm:pt>
    <dgm:pt modelId="{ED88E54B-4DF6-FD41-AEC0-AA0E594B88EB}" type="pres">
      <dgm:prSet presAssocID="{01CA61B3-1C72-664F-B42A-0D8B52666C7D}" presName="rootComposite" presStyleCnt="0"/>
      <dgm:spPr/>
    </dgm:pt>
    <dgm:pt modelId="{5DA78D61-BC5D-EA49-9501-F278E3245796}" type="pres">
      <dgm:prSet presAssocID="{01CA61B3-1C72-664F-B42A-0D8B52666C7D}" presName="rootText" presStyleLbl="node2" presStyleIdx="0" presStyleCnt="5">
        <dgm:presLayoutVars>
          <dgm:chPref val="3"/>
        </dgm:presLayoutVars>
      </dgm:prSet>
      <dgm:spPr/>
    </dgm:pt>
    <dgm:pt modelId="{CCD4277E-0681-C44F-B244-A886B2B2EF2B}" type="pres">
      <dgm:prSet presAssocID="{01CA61B3-1C72-664F-B42A-0D8B52666C7D}" presName="rootConnector" presStyleLbl="node2" presStyleIdx="0" presStyleCnt="5"/>
      <dgm:spPr/>
    </dgm:pt>
    <dgm:pt modelId="{4B55A023-AF20-4748-A2EA-9E38B9050EB0}" type="pres">
      <dgm:prSet presAssocID="{01CA61B3-1C72-664F-B42A-0D8B52666C7D}" presName="hierChild4" presStyleCnt="0"/>
      <dgm:spPr/>
    </dgm:pt>
    <dgm:pt modelId="{A3E33F8E-19C3-F740-82F4-810A565C9279}" type="pres">
      <dgm:prSet presAssocID="{01CA61B3-1C72-664F-B42A-0D8B52666C7D}" presName="hierChild5" presStyleCnt="0"/>
      <dgm:spPr/>
    </dgm:pt>
    <dgm:pt modelId="{65CB561D-3479-EC4D-BDFF-1FD7AFEF5F42}" type="pres">
      <dgm:prSet presAssocID="{7AA6EC91-1B41-4645-95BE-65961C4EC095}" presName="Name37" presStyleLbl="parChTrans1D2" presStyleIdx="1" presStyleCnt="5"/>
      <dgm:spPr/>
    </dgm:pt>
    <dgm:pt modelId="{2896E82C-D43F-2540-B0E6-5B3B356157EA}" type="pres">
      <dgm:prSet presAssocID="{800625B1-E774-D142-8320-B2B0AD135BEF}" presName="hierRoot2" presStyleCnt="0">
        <dgm:presLayoutVars>
          <dgm:hierBranch val="init"/>
        </dgm:presLayoutVars>
      </dgm:prSet>
      <dgm:spPr/>
    </dgm:pt>
    <dgm:pt modelId="{D24392DE-1E15-414D-9009-5BC4C8CCD47B}" type="pres">
      <dgm:prSet presAssocID="{800625B1-E774-D142-8320-B2B0AD135BEF}" presName="rootComposite" presStyleCnt="0"/>
      <dgm:spPr/>
    </dgm:pt>
    <dgm:pt modelId="{71AD1B14-7B49-E74A-8C78-01D10AE7EDAB}" type="pres">
      <dgm:prSet presAssocID="{800625B1-E774-D142-8320-B2B0AD135BEF}" presName="rootText" presStyleLbl="node2" presStyleIdx="1" presStyleCnt="5">
        <dgm:presLayoutVars>
          <dgm:chPref val="3"/>
        </dgm:presLayoutVars>
      </dgm:prSet>
      <dgm:spPr/>
    </dgm:pt>
    <dgm:pt modelId="{087ADB0A-6C35-8D49-B06B-3168D0037535}" type="pres">
      <dgm:prSet presAssocID="{800625B1-E774-D142-8320-B2B0AD135BEF}" presName="rootConnector" presStyleLbl="node2" presStyleIdx="1" presStyleCnt="5"/>
      <dgm:spPr/>
    </dgm:pt>
    <dgm:pt modelId="{6E991033-E610-6640-9613-16353DB8BF55}" type="pres">
      <dgm:prSet presAssocID="{800625B1-E774-D142-8320-B2B0AD135BEF}" presName="hierChild4" presStyleCnt="0"/>
      <dgm:spPr/>
    </dgm:pt>
    <dgm:pt modelId="{9DF4C595-E3AE-804F-9EEF-97E56589DF85}" type="pres">
      <dgm:prSet presAssocID="{800625B1-E774-D142-8320-B2B0AD135BEF}" presName="hierChild5" presStyleCnt="0"/>
      <dgm:spPr/>
    </dgm:pt>
    <dgm:pt modelId="{A177F929-170F-614C-ABE6-C7F03BE04F22}" type="pres">
      <dgm:prSet presAssocID="{571C9208-4ED3-9742-86A4-8DA65A24ACB9}" presName="Name37" presStyleLbl="parChTrans1D2" presStyleIdx="2" presStyleCnt="5"/>
      <dgm:spPr/>
    </dgm:pt>
    <dgm:pt modelId="{DC0B9DBA-DCB7-3546-A870-9A3EF94DEB20}" type="pres">
      <dgm:prSet presAssocID="{6C28A532-DBD1-D14E-9560-977C2883DD49}" presName="hierRoot2" presStyleCnt="0">
        <dgm:presLayoutVars>
          <dgm:hierBranch val="init"/>
        </dgm:presLayoutVars>
      </dgm:prSet>
      <dgm:spPr/>
    </dgm:pt>
    <dgm:pt modelId="{7A590CEA-B020-FD4D-8E0D-27AF98F4F855}" type="pres">
      <dgm:prSet presAssocID="{6C28A532-DBD1-D14E-9560-977C2883DD49}" presName="rootComposite" presStyleCnt="0"/>
      <dgm:spPr/>
    </dgm:pt>
    <dgm:pt modelId="{4498929B-5D5B-304C-9481-5DDACD72C520}" type="pres">
      <dgm:prSet presAssocID="{6C28A532-DBD1-D14E-9560-977C2883DD49}" presName="rootText" presStyleLbl="node2" presStyleIdx="2" presStyleCnt="5">
        <dgm:presLayoutVars>
          <dgm:chPref val="3"/>
        </dgm:presLayoutVars>
      </dgm:prSet>
      <dgm:spPr/>
    </dgm:pt>
    <dgm:pt modelId="{4B8CD307-9CE1-D344-9030-731BCD96FB5B}" type="pres">
      <dgm:prSet presAssocID="{6C28A532-DBD1-D14E-9560-977C2883DD49}" presName="rootConnector" presStyleLbl="node2" presStyleIdx="2" presStyleCnt="5"/>
      <dgm:spPr/>
    </dgm:pt>
    <dgm:pt modelId="{26E48078-91E1-9F4F-BC7A-46BB173520DC}" type="pres">
      <dgm:prSet presAssocID="{6C28A532-DBD1-D14E-9560-977C2883DD49}" presName="hierChild4" presStyleCnt="0"/>
      <dgm:spPr/>
    </dgm:pt>
    <dgm:pt modelId="{06B13502-4A7A-A74E-A432-8F9EA7B6A596}" type="pres">
      <dgm:prSet presAssocID="{6C28A532-DBD1-D14E-9560-977C2883DD49}" presName="hierChild5" presStyleCnt="0"/>
      <dgm:spPr/>
    </dgm:pt>
    <dgm:pt modelId="{0D615FB2-268E-944B-8F8E-A37E1291C28E}" type="pres">
      <dgm:prSet presAssocID="{D0599398-670F-5148-83B4-2CDBA7C97747}" presName="Name37" presStyleLbl="parChTrans1D2" presStyleIdx="3" presStyleCnt="5"/>
      <dgm:spPr/>
    </dgm:pt>
    <dgm:pt modelId="{15264993-59F8-7948-8851-CF461F543EA2}" type="pres">
      <dgm:prSet presAssocID="{6EF56A5D-52D5-FF49-BD5C-24AA05F0D3C9}" presName="hierRoot2" presStyleCnt="0">
        <dgm:presLayoutVars>
          <dgm:hierBranch val="init"/>
        </dgm:presLayoutVars>
      </dgm:prSet>
      <dgm:spPr/>
    </dgm:pt>
    <dgm:pt modelId="{3C5B064A-CC14-A349-9683-27719D89043E}" type="pres">
      <dgm:prSet presAssocID="{6EF56A5D-52D5-FF49-BD5C-24AA05F0D3C9}" presName="rootComposite" presStyleCnt="0"/>
      <dgm:spPr/>
    </dgm:pt>
    <dgm:pt modelId="{18052709-F20D-C64D-A1DD-69A8683205D0}" type="pres">
      <dgm:prSet presAssocID="{6EF56A5D-52D5-FF49-BD5C-24AA05F0D3C9}" presName="rootText" presStyleLbl="node2" presStyleIdx="3" presStyleCnt="5">
        <dgm:presLayoutVars>
          <dgm:chPref val="3"/>
        </dgm:presLayoutVars>
      </dgm:prSet>
      <dgm:spPr/>
    </dgm:pt>
    <dgm:pt modelId="{05742FDA-E192-0847-9D49-10E9952AA8D9}" type="pres">
      <dgm:prSet presAssocID="{6EF56A5D-52D5-FF49-BD5C-24AA05F0D3C9}" presName="rootConnector" presStyleLbl="node2" presStyleIdx="3" presStyleCnt="5"/>
      <dgm:spPr/>
    </dgm:pt>
    <dgm:pt modelId="{47463BB1-6D19-AF44-9743-984AC78F80AE}" type="pres">
      <dgm:prSet presAssocID="{6EF56A5D-52D5-FF49-BD5C-24AA05F0D3C9}" presName="hierChild4" presStyleCnt="0"/>
      <dgm:spPr/>
    </dgm:pt>
    <dgm:pt modelId="{61478D97-2910-B442-86B2-3F443AB00221}" type="pres">
      <dgm:prSet presAssocID="{6EF56A5D-52D5-FF49-BD5C-24AA05F0D3C9}" presName="hierChild5" presStyleCnt="0"/>
      <dgm:spPr/>
    </dgm:pt>
    <dgm:pt modelId="{6B478537-9812-1740-88A5-773883F8B087}" type="pres">
      <dgm:prSet presAssocID="{C0E9EF19-39B9-084F-8B32-145D051CE627}" presName="Name37" presStyleLbl="parChTrans1D2" presStyleIdx="4" presStyleCnt="5"/>
      <dgm:spPr/>
    </dgm:pt>
    <dgm:pt modelId="{AE55A8BB-6E34-044D-B3AE-4C3D0BDA9141}" type="pres">
      <dgm:prSet presAssocID="{391752B8-B923-9845-86F7-0196F4357642}" presName="hierRoot2" presStyleCnt="0">
        <dgm:presLayoutVars>
          <dgm:hierBranch val="init"/>
        </dgm:presLayoutVars>
      </dgm:prSet>
      <dgm:spPr/>
    </dgm:pt>
    <dgm:pt modelId="{30853DFC-A375-864E-A76E-D64C154D09C8}" type="pres">
      <dgm:prSet presAssocID="{391752B8-B923-9845-86F7-0196F4357642}" presName="rootComposite" presStyleCnt="0"/>
      <dgm:spPr/>
    </dgm:pt>
    <dgm:pt modelId="{BA1B8FB4-A81F-A545-A951-C291D9C44306}" type="pres">
      <dgm:prSet presAssocID="{391752B8-B923-9845-86F7-0196F4357642}" presName="rootText" presStyleLbl="node2" presStyleIdx="4" presStyleCnt="5">
        <dgm:presLayoutVars>
          <dgm:chPref val="3"/>
        </dgm:presLayoutVars>
      </dgm:prSet>
      <dgm:spPr/>
    </dgm:pt>
    <dgm:pt modelId="{65D022B7-7ECC-104D-9CFE-43DDA50470CA}" type="pres">
      <dgm:prSet presAssocID="{391752B8-B923-9845-86F7-0196F4357642}" presName="rootConnector" presStyleLbl="node2" presStyleIdx="4" presStyleCnt="5"/>
      <dgm:spPr/>
    </dgm:pt>
    <dgm:pt modelId="{F2A656DB-2175-0F43-8640-98C55A667597}" type="pres">
      <dgm:prSet presAssocID="{391752B8-B923-9845-86F7-0196F4357642}" presName="hierChild4" presStyleCnt="0"/>
      <dgm:spPr/>
    </dgm:pt>
    <dgm:pt modelId="{7D310B1A-6685-534B-A627-E49B1FBA28F2}" type="pres">
      <dgm:prSet presAssocID="{391752B8-B923-9845-86F7-0196F4357642}" presName="hierChild5" presStyleCnt="0"/>
      <dgm:spPr/>
    </dgm:pt>
    <dgm:pt modelId="{F780E0D6-0EC6-F045-B99A-77BB3435CCD0}" type="pres">
      <dgm:prSet presAssocID="{14DB788D-4C59-7147-8E55-0EB96E0673C6}" presName="hierChild3" presStyleCnt="0"/>
      <dgm:spPr/>
    </dgm:pt>
  </dgm:ptLst>
  <dgm:cxnLst>
    <dgm:cxn modelId="{78803B11-A477-DF4C-BBF1-06356B729ACA}" type="presOf" srcId="{6C28A532-DBD1-D14E-9560-977C2883DD49}" destId="{4498929B-5D5B-304C-9481-5DDACD72C520}" srcOrd="0" destOrd="0" presId="urn:microsoft.com/office/officeart/2005/8/layout/orgChart1"/>
    <dgm:cxn modelId="{AC163021-6C10-3440-8905-98D355612478}" type="presOf" srcId="{6EF56A5D-52D5-FF49-BD5C-24AA05F0D3C9}" destId="{18052709-F20D-C64D-A1DD-69A8683205D0}" srcOrd="0" destOrd="0" presId="urn:microsoft.com/office/officeart/2005/8/layout/orgChart1"/>
    <dgm:cxn modelId="{2CA75421-268C-814B-AED6-313A20EDD7BC}" type="presOf" srcId="{14DB788D-4C59-7147-8E55-0EB96E0673C6}" destId="{63D35032-F7B4-DF4F-950F-7CA37C99C02B}" srcOrd="0" destOrd="0" presId="urn:microsoft.com/office/officeart/2005/8/layout/orgChart1"/>
    <dgm:cxn modelId="{FF1E4B22-7F36-5C44-9D1D-CCB211700FCB}" srcId="{21082767-0186-1C44-966C-1939380B98C9}" destId="{14DB788D-4C59-7147-8E55-0EB96E0673C6}" srcOrd="0" destOrd="0" parTransId="{E717E1A5-5100-4742-9F4F-62DFE847CFDF}" sibTransId="{2A332DD6-68AB-7140-B36C-0971F62241ED}"/>
    <dgm:cxn modelId="{5D61833C-D92F-A247-BB22-673EB9BC9AAF}" type="presOf" srcId="{391752B8-B923-9845-86F7-0196F4357642}" destId="{65D022B7-7ECC-104D-9CFE-43DDA50470CA}" srcOrd="1" destOrd="0" presId="urn:microsoft.com/office/officeart/2005/8/layout/orgChart1"/>
    <dgm:cxn modelId="{2820605D-261A-C440-BC6E-0D2CAC7925B2}" type="presOf" srcId="{01CA61B3-1C72-664F-B42A-0D8B52666C7D}" destId="{CCD4277E-0681-C44F-B244-A886B2B2EF2B}" srcOrd="1" destOrd="0" presId="urn:microsoft.com/office/officeart/2005/8/layout/orgChart1"/>
    <dgm:cxn modelId="{A1249C42-C74E-A64E-823C-366384282336}" srcId="{14DB788D-4C59-7147-8E55-0EB96E0673C6}" destId="{6C28A532-DBD1-D14E-9560-977C2883DD49}" srcOrd="2" destOrd="0" parTransId="{571C9208-4ED3-9742-86A4-8DA65A24ACB9}" sibTransId="{1C15091F-FB78-2845-846E-AC31CFAA5606}"/>
    <dgm:cxn modelId="{9513CF67-4CB8-F54B-9695-6876E3502235}" srcId="{14DB788D-4C59-7147-8E55-0EB96E0673C6}" destId="{391752B8-B923-9845-86F7-0196F4357642}" srcOrd="4" destOrd="0" parTransId="{C0E9EF19-39B9-084F-8B32-145D051CE627}" sibTransId="{5F27A844-9599-B84C-B904-4E8D7E728483}"/>
    <dgm:cxn modelId="{1A317069-53F2-3D4C-8D76-2F4B87E654BA}" type="presOf" srcId="{7AA6EC91-1B41-4645-95BE-65961C4EC095}" destId="{65CB561D-3479-EC4D-BDFF-1FD7AFEF5F42}" srcOrd="0" destOrd="0" presId="urn:microsoft.com/office/officeart/2005/8/layout/orgChart1"/>
    <dgm:cxn modelId="{87124B84-4219-D140-A3E9-D0FD6A127D7D}" type="presOf" srcId="{14DB788D-4C59-7147-8E55-0EB96E0673C6}" destId="{623ADAB7-2F50-A647-A519-A44AFA76828D}" srcOrd="1" destOrd="0" presId="urn:microsoft.com/office/officeart/2005/8/layout/orgChart1"/>
    <dgm:cxn modelId="{523AA186-C9C1-2D4D-A42B-24966C76334C}" type="presOf" srcId="{C0E9EF19-39B9-084F-8B32-145D051CE627}" destId="{6B478537-9812-1740-88A5-773883F8B087}" srcOrd="0" destOrd="0" presId="urn:microsoft.com/office/officeart/2005/8/layout/orgChart1"/>
    <dgm:cxn modelId="{E2EB578D-D0F6-7041-B344-727AD59FFC7E}" type="presOf" srcId="{D0599398-670F-5148-83B4-2CDBA7C97747}" destId="{0D615FB2-268E-944B-8F8E-A37E1291C28E}" srcOrd="0" destOrd="0" presId="urn:microsoft.com/office/officeart/2005/8/layout/orgChart1"/>
    <dgm:cxn modelId="{B40E3F91-1CA1-B64D-858B-E3659DAD6679}" type="presOf" srcId="{01CA61B3-1C72-664F-B42A-0D8B52666C7D}" destId="{5DA78D61-BC5D-EA49-9501-F278E3245796}" srcOrd="0" destOrd="0" presId="urn:microsoft.com/office/officeart/2005/8/layout/orgChart1"/>
    <dgm:cxn modelId="{06EBFE93-92F0-7240-AAAD-63F855D5414C}" type="presOf" srcId="{B60A7FAD-5172-8C4A-A0B7-4CC10452DAD4}" destId="{2B751379-5046-0142-A0AF-2A4DF7D71E16}" srcOrd="0" destOrd="0" presId="urn:microsoft.com/office/officeart/2005/8/layout/orgChart1"/>
    <dgm:cxn modelId="{0991249B-115E-974A-B466-A55706B8E6B4}" type="presOf" srcId="{800625B1-E774-D142-8320-B2B0AD135BEF}" destId="{087ADB0A-6C35-8D49-B06B-3168D0037535}" srcOrd="1" destOrd="0" presId="urn:microsoft.com/office/officeart/2005/8/layout/orgChart1"/>
    <dgm:cxn modelId="{221AD9A7-0C0E-724B-A9D7-2D7ACE1886B1}" srcId="{14DB788D-4C59-7147-8E55-0EB96E0673C6}" destId="{800625B1-E774-D142-8320-B2B0AD135BEF}" srcOrd="1" destOrd="0" parTransId="{7AA6EC91-1B41-4645-95BE-65961C4EC095}" sibTransId="{9EE56C7E-727C-384D-ACC0-C5594F47334C}"/>
    <dgm:cxn modelId="{FC1B72B1-F5AE-5A4E-916E-E21C8EE0E8C1}" type="presOf" srcId="{571C9208-4ED3-9742-86A4-8DA65A24ACB9}" destId="{A177F929-170F-614C-ABE6-C7F03BE04F22}" srcOrd="0" destOrd="0" presId="urn:microsoft.com/office/officeart/2005/8/layout/orgChart1"/>
    <dgm:cxn modelId="{EE656CB6-4E63-CC42-801B-8723981BCCB1}" type="presOf" srcId="{6C28A532-DBD1-D14E-9560-977C2883DD49}" destId="{4B8CD307-9CE1-D344-9030-731BCD96FB5B}" srcOrd="1" destOrd="0" presId="urn:microsoft.com/office/officeart/2005/8/layout/orgChart1"/>
    <dgm:cxn modelId="{37EFF1C0-4282-2241-AB96-C9D731E3BC74}" srcId="{14DB788D-4C59-7147-8E55-0EB96E0673C6}" destId="{6EF56A5D-52D5-FF49-BD5C-24AA05F0D3C9}" srcOrd="3" destOrd="0" parTransId="{D0599398-670F-5148-83B4-2CDBA7C97747}" sibTransId="{086F0CE0-E3B3-A84E-A185-86DDA55D9105}"/>
    <dgm:cxn modelId="{C878F2C5-D68E-DF41-9602-02AD54B6787E}" type="presOf" srcId="{21082767-0186-1C44-966C-1939380B98C9}" destId="{D74F17C0-40E5-C54B-8693-4627325E2089}" srcOrd="0" destOrd="0" presId="urn:microsoft.com/office/officeart/2005/8/layout/orgChart1"/>
    <dgm:cxn modelId="{ABDAB2D7-63B0-9C41-B669-705178938EBC}" type="presOf" srcId="{391752B8-B923-9845-86F7-0196F4357642}" destId="{BA1B8FB4-A81F-A545-A951-C291D9C44306}" srcOrd="0" destOrd="0" presId="urn:microsoft.com/office/officeart/2005/8/layout/orgChart1"/>
    <dgm:cxn modelId="{BA2ED7DB-A64E-574B-8B40-8C10D742E870}" type="presOf" srcId="{6EF56A5D-52D5-FF49-BD5C-24AA05F0D3C9}" destId="{05742FDA-E192-0847-9D49-10E9952AA8D9}" srcOrd="1" destOrd="0" presId="urn:microsoft.com/office/officeart/2005/8/layout/orgChart1"/>
    <dgm:cxn modelId="{8BBC12E7-47F1-0D43-8BB1-0504D78CD950}" srcId="{14DB788D-4C59-7147-8E55-0EB96E0673C6}" destId="{01CA61B3-1C72-664F-B42A-0D8B52666C7D}" srcOrd="0" destOrd="0" parTransId="{B60A7FAD-5172-8C4A-A0B7-4CC10452DAD4}" sibTransId="{70E483CC-3F0D-5448-9EBF-A80F75201783}"/>
    <dgm:cxn modelId="{0FB95DE7-2EBD-8045-9CDA-8B06C1540192}" type="presOf" srcId="{800625B1-E774-D142-8320-B2B0AD135BEF}" destId="{71AD1B14-7B49-E74A-8C78-01D10AE7EDAB}" srcOrd="0" destOrd="0" presId="urn:microsoft.com/office/officeart/2005/8/layout/orgChart1"/>
    <dgm:cxn modelId="{8442F31C-7EC3-5341-8EEA-BB0AA33E3534}" type="presParOf" srcId="{D74F17C0-40E5-C54B-8693-4627325E2089}" destId="{00307241-F197-2B42-BA8F-ABACF7921936}" srcOrd="0" destOrd="0" presId="urn:microsoft.com/office/officeart/2005/8/layout/orgChart1"/>
    <dgm:cxn modelId="{2EFF0A9F-F3C6-0049-A7D5-E45085164907}" type="presParOf" srcId="{00307241-F197-2B42-BA8F-ABACF7921936}" destId="{8CF74D8F-0672-274A-B90B-0EDA8A7A88AD}" srcOrd="0" destOrd="0" presId="urn:microsoft.com/office/officeart/2005/8/layout/orgChart1"/>
    <dgm:cxn modelId="{DB19EAF5-6261-4B4D-AEB9-00432FA7D09F}" type="presParOf" srcId="{8CF74D8F-0672-274A-B90B-0EDA8A7A88AD}" destId="{63D35032-F7B4-DF4F-950F-7CA37C99C02B}" srcOrd="0" destOrd="0" presId="urn:microsoft.com/office/officeart/2005/8/layout/orgChart1"/>
    <dgm:cxn modelId="{84B8997A-2C31-6E4B-A1A2-EAB191B88C86}" type="presParOf" srcId="{8CF74D8F-0672-274A-B90B-0EDA8A7A88AD}" destId="{623ADAB7-2F50-A647-A519-A44AFA76828D}" srcOrd="1" destOrd="0" presId="urn:microsoft.com/office/officeart/2005/8/layout/orgChart1"/>
    <dgm:cxn modelId="{A7253CBF-76F2-0A42-815D-1CC9B7E475CC}" type="presParOf" srcId="{00307241-F197-2B42-BA8F-ABACF7921936}" destId="{047DE046-704C-C44C-935E-2215238B61B6}" srcOrd="1" destOrd="0" presId="urn:microsoft.com/office/officeart/2005/8/layout/orgChart1"/>
    <dgm:cxn modelId="{DB7CD944-0B24-D84B-873E-F699214C1DC1}" type="presParOf" srcId="{047DE046-704C-C44C-935E-2215238B61B6}" destId="{2B751379-5046-0142-A0AF-2A4DF7D71E16}" srcOrd="0" destOrd="0" presId="urn:microsoft.com/office/officeart/2005/8/layout/orgChart1"/>
    <dgm:cxn modelId="{CA041790-9147-014F-B5C8-E81D64E3A2AD}" type="presParOf" srcId="{047DE046-704C-C44C-935E-2215238B61B6}" destId="{C0E00927-A2C2-4B49-B926-2D41D7A7A71E}" srcOrd="1" destOrd="0" presId="urn:microsoft.com/office/officeart/2005/8/layout/orgChart1"/>
    <dgm:cxn modelId="{AE7CE0B7-0EFB-8941-9483-F4CBC9BAD465}" type="presParOf" srcId="{C0E00927-A2C2-4B49-B926-2D41D7A7A71E}" destId="{ED88E54B-4DF6-FD41-AEC0-AA0E594B88EB}" srcOrd="0" destOrd="0" presId="urn:microsoft.com/office/officeart/2005/8/layout/orgChart1"/>
    <dgm:cxn modelId="{CEB3115F-17EE-2A41-8E71-3A6C840F36A4}" type="presParOf" srcId="{ED88E54B-4DF6-FD41-AEC0-AA0E594B88EB}" destId="{5DA78D61-BC5D-EA49-9501-F278E3245796}" srcOrd="0" destOrd="0" presId="urn:microsoft.com/office/officeart/2005/8/layout/orgChart1"/>
    <dgm:cxn modelId="{91FD59D1-FF7C-5B43-B4A4-0B010214F704}" type="presParOf" srcId="{ED88E54B-4DF6-FD41-AEC0-AA0E594B88EB}" destId="{CCD4277E-0681-C44F-B244-A886B2B2EF2B}" srcOrd="1" destOrd="0" presId="urn:microsoft.com/office/officeart/2005/8/layout/orgChart1"/>
    <dgm:cxn modelId="{ADAAD0D5-7914-4B42-8B49-6E6BD8A844E3}" type="presParOf" srcId="{C0E00927-A2C2-4B49-B926-2D41D7A7A71E}" destId="{4B55A023-AF20-4748-A2EA-9E38B9050EB0}" srcOrd="1" destOrd="0" presId="urn:microsoft.com/office/officeart/2005/8/layout/orgChart1"/>
    <dgm:cxn modelId="{FB839C92-FAF8-BB40-9AC7-B9AED87803F2}" type="presParOf" srcId="{C0E00927-A2C2-4B49-B926-2D41D7A7A71E}" destId="{A3E33F8E-19C3-F740-82F4-810A565C9279}" srcOrd="2" destOrd="0" presId="urn:microsoft.com/office/officeart/2005/8/layout/orgChart1"/>
    <dgm:cxn modelId="{10FF0734-8F23-1B47-B1DB-66D0E5606135}" type="presParOf" srcId="{047DE046-704C-C44C-935E-2215238B61B6}" destId="{65CB561D-3479-EC4D-BDFF-1FD7AFEF5F42}" srcOrd="2" destOrd="0" presId="urn:microsoft.com/office/officeart/2005/8/layout/orgChart1"/>
    <dgm:cxn modelId="{996D8DD7-9346-0147-95A7-F1F1437DE8D1}" type="presParOf" srcId="{047DE046-704C-C44C-935E-2215238B61B6}" destId="{2896E82C-D43F-2540-B0E6-5B3B356157EA}" srcOrd="3" destOrd="0" presId="urn:microsoft.com/office/officeart/2005/8/layout/orgChart1"/>
    <dgm:cxn modelId="{EB9985A9-6C43-2E4B-94B3-35F046F7A645}" type="presParOf" srcId="{2896E82C-D43F-2540-B0E6-5B3B356157EA}" destId="{D24392DE-1E15-414D-9009-5BC4C8CCD47B}" srcOrd="0" destOrd="0" presId="urn:microsoft.com/office/officeart/2005/8/layout/orgChart1"/>
    <dgm:cxn modelId="{FAB080AF-F9E7-814D-AE9E-D22A3226C0B2}" type="presParOf" srcId="{D24392DE-1E15-414D-9009-5BC4C8CCD47B}" destId="{71AD1B14-7B49-E74A-8C78-01D10AE7EDAB}" srcOrd="0" destOrd="0" presId="urn:microsoft.com/office/officeart/2005/8/layout/orgChart1"/>
    <dgm:cxn modelId="{43AA33C8-08F3-3F4A-BB94-AE5043EF3EFC}" type="presParOf" srcId="{D24392DE-1E15-414D-9009-5BC4C8CCD47B}" destId="{087ADB0A-6C35-8D49-B06B-3168D0037535}" srcOrd="1" destOrd="0" presId="urn:microsoft.com/office/officeart/2005/8/layout/orgChart1"/>
    <dgm:cxn modelId="{77758435-D2D1-4741-A32E-2F05B02EEDFE}" type="presParOf" srcId="{2896E82C-D43F-2540-B0E6-5B3B356157EA}" destId="{6E991033-E610-6640-9613-16353DB8BF55}" srcOrd="1" destOrd="0" presId="urn:microsoft.com/office/officeart/2005/8/layout/orgChart1"/>
    <dgm:cxn modelId="{EF5EF171-9BFD-0549-8B66-55B0376B675E}" type="presParOf" srcId="{2896E82C-D43F-2540-B0E6-5B3B356157EA}" destId="{9DF4C595-E3AE-804F-9EEF-97E56589DF85}" srcOrd="2" destOrd="0" presId="urn:microsoft.com/office/officeart/2005/8/layout/orgChart1"/>
    <dgm:cxn modelId="{35F346E1-9056-6145-B362-EE8B9AFAAB65}" type="presParOf" srcId="{047DE046-704C-C44C-935E-2215238B61B6}" destId="{A177F929-170F-614C-ABE6-C7F03BE04F22}" srcOrd="4" destOrd="0" presId="urn:microsoft.com/office/officeart/2005/8/layout/orgChart1"/>
    <dgm:cxn modelId="{C5677EAA-D061-AB4E-B23F-786A344DB9B4}" type="presParOf" srcId="{047DE046-704C-C44C-935E-2215238B61B6}" destId="{DC0B9DBA-DCB7-3546-A870-9A3EF94DEB20}" srcOrd="5" destOrd="0" presId="urn:microsoft.com/office/officeart/2005/8/layout/orgChart1"/>
    <dgm:cxn modelId="{0848F692-DC22-E944-9168-CDEEA944AA7A}" type="presParOf" srcId="{DC0B9DBA-DCB7-3546-A870-9A3EF94DEB20}" destId="{7A590CEA-B020-FD4D-8E0D-27AF98F4F855}" srcOrd="0" destOrd="0" presId="urn:microsoft.com/office/officeart/2005/8/layout/orgChart1"/>
    <dgm:cxn modelId="{7C52BFBA-7743-A440-90E0-70ABC1C354CC}" type="presParOf" srcId="{7A590CEA-B020-FD4D-8E0D-27AF98F4F855}" destId="{4498929B-5D5B-304C-9481-5DDACD72C520}" srcOrd="0" destOrd="0" presId="urn:microsoft.com/office/officeart/2005/8/layout/orgChart1"/>
    <dgm:cxn modelId="{E4CB0C8F-4259-A440-AB16-ABA4AEB4D2C5}" type="presParOf" srcId="{7A590CEA-B020-FD4D-8E0D-27AF98F4F855}" destId="{4B8CD307-9CE1-D344-9030-731BCD96FB5B}" srcOrd="1" destOrd="0" presId="urn:microsoft.com/office/officeart/2005/8/layout/orgChart1"/>
    <dgm:cxn modelId="{1A9EEE4E-D549-394E-9775-C01CEEE6AC49}" type="presParOf" srcId="{DC0B9DBA-DCB7-3546-A870-9A3EF94DEB20}" destId="{26E48078-91E1-9F4F-BC7A-46BB173520DC}" srcOrd="1" destOrd="0" presId="urn:microsoft.com/office/officeart/2005/8/layout/orgChart1"/>
    <dgm:cxn modelId="{3C7193B9-9DF0-A14A-A8E2-5A356A24C680}" type="presParOf" srcId="{DC0B9DBA-DCB7-3546-A870-9A3EF94DEB20}" destId="{06B13502-4A7A-A74E-A432-8F9EA7B6A596}" srcOrd="2" destOrd="0" presId="urn:microsoft.com/office/officeart/2005/8/layout/orgChart1"/>
    <dgm:cxn modelId="{12DB19D3-5819-4C4C-9F9C-735DEF2C3CB1}" type="presParOf" srcId="{047DE046-704C-C44C-935E-2215238B61B6}" destId="{0D615FB2-268E-944B-8F8E-A37E1291C28E}" srcOrd="6" destOrd="0" presId="urn:microsoft.com/office/officeart/2005/8/layout/orgChart1"/>
    <dgm:cxn modelId="{3847791A-A169-A648-A516-4CA3A183238E}" type="presParOf" srcId="{047DE046-704C-C44C-935E-2215238B61B6}" destId="{15264993-59F8-7948-8851-CF461F543EA2}" srcOrd="7" destOrd="0" presId="urn:microsoft.com/office/officeart/2005/8/layout/orgChart1"/>
    <dgm:cxn modelId="{07DBE536-BEBF-D04F-A9C5-E43D480D9402}" type="presParOf" srcId="{15264993-59F8-7948-8851-CF461F543EA2}" destId="{3C5B064A-CC14-A349-9683-27719D89043E}" srcOrd="0" destOrd="0" presId="urn:microsoft.com/office/officeart/2005/8/layout/orgChart1"/>
    <dgm:cxn modelId="{7789EF8D-980D-D14F-A6CC-3683295572B7}" type="presParOf" srcId="{3C5B064A-CC14-A349-9683-27719D89043E}" destId="{18052709-F20D-C64D-A1DD-69A8683205D0}" srcOrd="0" destOrd="0" presId="urn:microsoft.com/office/officeart/2005/8/layout/orgChart1"/>
    <dgm:cxn modelId="{7C4EF94A-D0FF-444F-A2DC-1B229B24AB6D}" type="presParOf" srcId="{3C5B064A-CC14-A349-9683-27719D89043E}" destId="{05742FDA-E192-0847-9D49-10E9952AA8D9}" srcOrd="1" destOrd="0" presId="urn:microsoft.com/office/officeart/2005/8/layout/orgChart1"/>
    <dgm:cxn modelId="{3CC64DB1-25C4-9B45-89D9-9F0DCDAFA895}" type="presParOf" srcId="{15264993-59F8-7948-8851-CF461F543EA2}" destId="{47463BB1-6D19-AF44-9743-984AC78F80AE}" srcOrd="1" destOrd="0" presId="urn:microsoft.com/office/officeart/2005/8/layout/orgChart1"/>
    <dgm:cxn modelId="{890FC47B-6967-A04D-8E1C-768F2A750E46}" type="presParOf" srcId="{15264993-59F8-7948-8851-CF461F543EA2}" destId="{61478D97-2910-B442-86B2-3F443AB00221}" srcOrd="2" destOrd="0" presId="urn:microsoft.com/office/officeart/2005/8/layout/orgChart1"/>
    <dgm:cxn modelId="{A26CB14E-7DB8-1D4B-83CF-BB8FA1082661}" type="presParOf" srcId="{047DE046-704C-C44C-935E-2215238B61B6}" destId="{6B478537-9812-1740-88A5-773883F8B087}" srcOrd="8" destOrd="0" presId="urn:microsoft.com/office/officeart/2005/8/layout/orgChart1"/>
    <dgm:cxn modelId="{5E481944-1D77-1D45-BA98-E8DC1B5A0104}" type="presParOf" srcId="{047DE046-704C-C44C-935E-2215238B61B6}" destId="{AE55A8BB-6E34-044D-B3AE-4C3D0BDA9141}" srcOrd="9" destOrd="0" presId="urn:microsoft.com/office/officeart/2005/8/layout/orgChart1"/>
    <dgm:cxn modelId="{2C0C82E3-0DD1-8440-B336-B9958FED331C}" type="presParOf" srcId="{AE55A8BB-6E34-044D-B3AE-4C3D0BDA9141}" destId="{30853DFC-A375-864E-A76E-D64C154D09C8}" srcOrd="0" destOrd="0" presId="urn:microsoft.com/office/officeart/2005/8/layout/orgChart1"/>
    <dgm:cxn modelId="{2462003F-9468-DE49-860D-59287A409E88}" type="presParOf" srcId="{30853DFC-A375-864E-A76E-D64C154D09C8}" destId="{BA1B8FB4-A81F-A545-A951-C291D9C44306}" srcOrd="0" destOrd="0" presId="urn:microsoft.com/office/officeart/2005/8/layout/orgChart1"/>
    <dgm:cxn modelId="{F47AAA78-B5EE-634A-B1A8-902CD25D87F2}" type="presParOf" srcId="{30853DFC-A375-864E-A76E-D64C154D09C8}" destId="{65D022B7-7ECC-104D-9CFE-43DDA50470CA}" srcOrd="1" destOrd="0" presId="urn:microsoft.com/office/officeart/2005/8/layout/orgChart1"/>
    <dgm:cxn modelId="{9F6F9CE8-E5C1-7649-BEC8-F4209C4212D6}" type="presParOf" srcId="{AE55A8BB-6E34-044D-B3AE-4C3D0BDA9141}" destId="{F2A656DB-2175-0F43-8640-98C55A667597}" srcOrd="1" destOrd="0" presId="urn:microsoft.com/office/officeart/2005/8/layout/orgChart1"/>
    <dgm:cxn modelId="{47D47A8C-115B-4E4F-BB75-E58391EADA20}" type="presParOf" srcId="{AE55A8BB-6E34-044D-B3AE-4C3D0BDA9141}" destId="{7D310B1A-6685-534B-A627-E49B1FBA28F2}" srcOrd="2" destOrd="0" presId="urn:microsoft.com/office/officeart/2005/8/layout/orgChart1"/>
    <dgm:cxn modelId="{A3F9ECE3-E59E-9F43-A852-DEDD082A519B}" type="presParOf" srcId="{00307241-F197-2B42-BA8F-ABACF7921936}" destId="{F780E0D6-0EC6-F045-B99A-77BB3435CCD0}"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B899E-08E6-A34E-A868-55DF6185F7C6}">
      <dsp:nvSpPr>
        <dsp:cNvPr id="0" name=""/>
        <dsp:cNvSpPr/>
      </dsp:nvSpPr>
      <dsp:spPr>
        <a:xfrm>
          <a:off x="1579245" y="446348"/>
          <a:ext cx="1080005" cy="187438"/>
        </a:xfrm>
        <a:custGeom>
          <a:avLst/>
          <a:gdLst/>
          <a:ahLst/>
          <a:cxnLst/>
          <a:rect l="0" t="0" r="0" b="0"/>
          <a:pathLst>
            <a:path>
              <a:moveTo>
                <a:pt x="0" y="0"/>
              </a:moveTo>
              <a:lnTo>
                <a:pt x="0" y="93719"/>
              </a:lnTo>
              <a:lnTo>
                <a:pt x="1080005" y="93719"/>
              </a:lnTo>
              <a:lnTo>
                <a:pt x="1080005" y="1874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E2BA25-38A2-054D-8F89-08B6CC92A2E5}">
      <dsp:nvSpPr>
        <dsp:cNvPr id="0" name=""/>
        <dsp:cNvSpPr/>
      </dsp:nvSpPr>
      <dsp:spPr>
        <a:xfrm>
          <a:off x="1533524" y="446348"/>
          <a:ext cx="91440" cy="187438"/>
        </a:xfrm>
        <a:custGeom>
          <a:avLst/>
          <a:gdLst/>
          <a:ahLst/>
          <a:cxnLst/>
          <a:rect l="0" t="0" r="0" b="0"/>
          <a:pathLst>
            <a:path>
              <a:moveTo>
                <a:pt x="45720" y="0"/>
              </a:moveTo>
              <a:lnTo>
                <a:pt x="45720" y="1874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51379-5046-0142-A0AF-2A4DF7D71E16}">
      <dsp:nvSpPr>
        <dsp:cNvPr id="0" name=""/>
        <dsp:cNvSpPr/>
      </dsp:nvSpPr>
      <dsp:spPr>
        <a:xfrm>
          <a:off x="499239" y="446348"/>
          <a:ext cx="1080005" cy="187438"/>
        </a:xfrm>
        <a:custGeom>
          <a:avLst/>
          <a:gdLst/>
          <a:ahLst/>
          <a:cxnLst/>
          <a:rect l="0" t="0" r="0" b="0"/>
          <a:pathLst>
            <a:path>
              <a:moveTo>
                <a:pt x="1080005" y="0"/>
              </a:moveTo>
              <a:lnTo>
                <a:pt x="1080005" y="93719"/>
              </a:lnTo>
              <a:lnTo>
                <a:pt x="0" y="93719"/>
              </a:lnTo>
              <a:lnTo>
                <a:pt x="0" y="1874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35032-F7B4-DF4F-950F-7CA37C99C02B}">
      <dsp:nvSpPr>
        <dsp:cNvPr id="0" name=""/>
        <dsp:cNvSpPr/>
      </dsp:nvSpPr>
      <dsp:spPr>
        <a:xfrm>
          <a:off x="1132961" y="64"/>
          <a:ext cx="892566" cy="44628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Development Stack</a:t>
          </a:r>
        </a:p>
      </dsp:txBody>
      <dsp:txXfrm>
        <a:off x="1132961" y="64"/>
        <a:ext cx="892566" cy="446283"/>
      </dsp:txXfrm>
    </dsp:sp>
    <dsp:sp modelId="{5DA78D61-BC5D-EA49-9501-F278E3245796}">
      <dsp:nvSpPr>
        <dsp:cNvPr id="0" name=""/>
        <dsp:cNvSpPr/>
      </dsp:nvSpPr>
      <dsp:spPr>
        <a:xfrm>
          <a:off x="52956" y="633786"/>
          <a:ext cx="892566" cy="44628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HTML5</a:t>
          </a:r>
        </a:p>
      </dsp:txBody>
      <dsp:txXfrm>
        <a:off x="52956" y="633786"/>
        <a:ext cx="892566" cy="446283"/>
      </dsp:txXfrm>
    </dsp:sp>
    <dsp:sp modelId="{8239579B-3E55-924F-8F5A-6D4A9B43FE51}">
      <dsp:nvSpPr>
        <dsp:cNvPr id="0" name=""/>
        <dsp:cNvSpPr/>
      </dsp:nvSpPr>
      <dsp:spPr>
        <a:xfrm>
          <a:off x="1132961" y="633786"/>
          <a:ext cx="892566" cy="44628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Boostrap</a:t>
          </a:r>
        </a:p>
      </dsp:txBody>
      <dsp:txXfrm>
        <a:off x="1132961" y="633786"/>
        <a:ext cx="892566" cy="446283"/>
      </dsp:txXfrm>
    </dsp:sp>
    <dsp:sp modelId="{94E1A20C-F4EC-5F48-9ACD-14755D6F4428}">
      <dsp:nvSpPr>
        <dsp:cNvPr id="0" name=""/>
        <dsp:cNvSpPr/>
      </dsp:nvSpPr>
      <dsp:spPr>
        <a:xfrm>
          <a:off x="2212967" y="633786"/>
          <a:ext cx="892566" cy="44628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Highcharts</a:t>
          </a:r>
        </a:p>
      </dsp:txBody>
      <dsp:txXfrm>
        <a:off x="2212967" y="633786"/>
        <a:ext cx="892566" cy="4462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BA995-CB93-7345-B107-849C6F96409A}">
      <dsp:nvSpPr>
        <dsp:cNvPr id="0" name=""/>
        <dsp:cNvSpPr/>
      </dsp:nvSpPr>
      <dsp:spPr>
        <a:xfrm>
          <a:off x="2096452" y="560330"/>
          <a:ext cx="1641954" cy="189978"/>
        </a:xfrm>
        <a:custGeom>
          <a:avLst/>
          <a:gdLst/>
          <a:ahLst/>
          <a:cxnLst/>
          <a:rect l="0" t="0" r="0" b="0"/>
          <a:pathLst>
            <a:path>
              <a:moveTo>
                <a:pt x="0" y="0"/>
              </a:moveTo>
              <a:lnTo>
                <a:pt x="0" y="94989"/>
              </a:lnTo>
              <a:lnTo>
                <a:pt x="1641954" y="94989"/>
              </a:lnTo>
              <a:lnTo>
                <a:pt x="1641954" y="1899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90EF12-547D-9E49-8551-00D3C0DB6AAB}">
      <dsp:nvSpPr>
        <dsp:cNvPr id="0" name=""/>
        <dsp:cNvSpPr/>
      </dsp:nvSpPr>
      <dsp:spPr>
        <a:xfrm>
          <a:off x="2096452" y="560330"/>
          <a:ext cx="547318" cy="189978"/>
        </a:xfrm>
        <a:custGeom>
          <a:avLst/>
          <a:gdLst/>
          <a:ahLst/>
          <a:cxnLst/>
          <a:rect l="0" t="0" r="0" b="0"/>
          <a:pathLst>
            <a:path>
              <a:moveTo>
                <a:pt x="0" y="0"/>
              </a:moveTo>
              <a:lnTo>
                <a:pt x="0" y="94989"/>
              </a:lnTo>
              <a:lnTo>
                <a:pt x="547318" y="94989"/>
              </a:lnTo>
              <a:lnTo>
                <a:pt x="547318" y="1899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CF8E87-1911-A741-85E4-71288FD7E619}">
      <dsp:nvSpPr>
        <dsp:cNvPr id="0" name=""/>
        <dsp:cNvSpPr/>
      </dsp:nvSpPr>
      <dsp:spPr>
        <a:xfrm>
          <a:off x="1549134" y="560330"/>
          <a:ext cx="547318" cy="189978"/>
        </a:xfrm>
        <a:custGeom>
          <a:avLst/>
          <a:gdLst/>
          <a:ahLst/>
          <a:cxnLst/>
          <a:rect l="0" t="0" r="0" b="0"/>
          <a:pathLst>
            <a:path>
              <a:moveTo>
                <a:pt x="547318" y="0"/>
              </a:moveTo>
              <a:lnTo>
                <a:pt x="547318" y="94989"/>
              </a:lnTo>
              <a:lnTo>
                <a:pt x="0" y="94989"/>
              </a:lnTo>
              <a:lnTo>
                <a:pt x="0" y="1899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51379-5046-0142-A0AF-2A4DF7D71E16}">
      <dsp:nvSpPr>
        <dsp:cNvPr id="0" name=""/>
        <dsp:cNvSpPr/>
      </dsp:nvSpPr>
      <dsp:spPr>
        <a:xfrm>
          <a:off x="454497" y="560330"/>
          <a:ext cx="1641954" cy="189978"/>
        </a:xfrm>
        <a:custGeom>
          <a:avLst/>
          <a:gdLst/>
          <a:ahLst/>
          <a:cxnLst/>
          <a:rect l="0" t="0" r="0" b="0"/>
          <a:pathLst>
            <a:path>
              <a:moveTo>
                <a:pt x="1641954" y="0"/>
              </a:moveTo>
              <a:lnTo>
                <a:pt x="1641954" y="94989"/>
              </a:lnTo>
              <a:lnTo>
                <a:pt x="0" y="94989"/>
              </a:lnTo>
              <a:lnTo>
                <a:pt x="0" y="18997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35032-F7B4-DF4F-950F-7CA37C99C02B}">
      <dsp:nvSpPr>
        <dsp:cNvPr id="0" name=""/>
        <dsp:cNvSpPr/>
      </dsp:nvSpPr>
      <dsp:spPr>
        <a:xfrm>
          <a:off x="1644123" y="108001"/>
          <a:ext cx="904658" cy="452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Marketing &amp; Data Analytics</a:t>
          </a:r>
        </a:p>
      </dsp:txBody>
      <dsp:txXfrm>
        <a:off x="1644123" y="108001"/>
        <a:ext cx="904658" cy="452329"/>
      </dsp:txXfrm>
    </dsp:sp>
    <dsp:sp modelId="{5DA78D61-BC5D-EA49-9501-F278E3245796}">
      <dsp:nvSpPr>
        <dsp:cNvPr id="0" name=""/>
        <dsp:cNvSpPr/>
      </dsp:nvSpPr>
      <dsp:spPr>
        <a:xfrm>
          <a:off x="2168" y="750309"/>
          <a:ext cx="904658" cy="452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AD Roll</a:t>
          </a:r>
        </a:p>
      </dsp:txBody>
      <dsp:txXfrm>
        <a:off x="2168" y="750309"/>
        <a:ext cx="904658" cy="452329"/>
      </dsp:txXfrm>
    </dsp:sp>
    <dsp:sp modelId="{1B7E7018-51BE-D143-9B57-98E6B21D769C}">
      <dsp:nvSpPr>
        <dsp:cNvPr id="0" name=""/>
        <dsp:cNvSpPr/>
      </dsp:nvSpPr>
      <dsp:spPr>
        <a:xfrm>
          <a:off x="1096805" y="750309"/>
          <a:ext cx="904658" cy="452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a:t>Google Double Click</a:t>
          </a:r>
          <a:endParaRPr lang="en-AE" sz="1200" kern="1200"/>
        </a:p>
      </dsp:txBody>
      <dsp:txXfrm>
        <a:off x="1096805" y="750309"/>
        <a:ext cx="904658" cy="452329"/>
      </dsp:txXfrm>
    </dsp:sp>
    <dsp:sp modelId="{FA3F3E1E-5612-0446-AA48-9E3F44DDCB61}">
      <dsp:nvSpPr>
        <dsp:cNvPr id="0" name=""/>
        <dsp:cNvSpPr/>
      </dsp:nvSpPr>
      <dsp:spPr>
        <a:xfrm>
          <a:off x="2191441" y="750309"/>
          <a:ext cx="904658" cy="452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a:t>Google Tag Manager</a:t>
          </a:r>
          <a:endParaRPr lang="en-AE" sz="1200" kern="1200"/>
        </a:p>
      </dsp:txBody>
      <dsp:txXfrm>
        <a:off x="2191441" y="750309"/>
        <a:ext cx="904658" cy="452329"/>
      </dsp:txXfrm>
    </dsp:sp>
    <dsp:sp modelId="{534C1C25-FC92-ED43-BEBB-F1E0427E2B89}">
      <dsp:nvSpPr>
        <dsp:cNvPr id="0" name=""/>
        <dsp:cNvSpPr/>
      </dsp:nvSpPr>
      <dsp:spPr>
        <a:xfrm>
          <a:off x="3286077" y="750309"/>
          <a:ext cx="904658" cy="45232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en-US" sz="1200" kern="1200"/>
            <a:t>G Suite</a:t>
          </a:r>
          <a:endParaRPr lang="en-AE" sz="1200" kern="1200"/>
        </a:p>
      </dsp:txBody>
      <dsp:txXfrm>
        <a:off x="3286077" y="750309"/>
        <a:ext cx="904658" cy="452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78537-9812-1740-88A5-773883F8B087}">
      <dsp:nvSpPr>
        <dsp:cNvPr id="0" name=""/>
        <dsp:cNvSpPr/>
      </dsp:nvSpPr>
      <dsp:spPr>
        <a:xfrm>
          <a:off x="2378075" y="579029"/>
          <a:ext cx="1970533" cy="170996"/>
        </a:xfrm>
        <a:custGeom>
          <a:avLst/>
          <a:gdLst/>
          <a:ahLst/>
          <a:cxnLst/>
          <a:rect l="0" t="0" r="0" b="0"/>
          <a:pathLst>
            <a:path>
              <a:moveTo>
                <a:pt x="0" y="0"/>
              </a:moveTo>
              <a:lnTo>
                <a:pt x="0" y="85498"/>
              </a:lnTo>
              <a:lnTo>
                <a:pt x="1970533" y="85498"/>
              </a:lnTo>
              <a:lnTo>
                <a:pt x="1970533" y="170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615FB2-268E-944B-8F8E-A37E1291C28E}">
      <dsp:nvSpPr>
        <dsp:cNvPr id="0" name=""/>
        <dsp:cNvSpPr/>
      </dsp:nvSpPr>
      <dsp:spPr>
        <a:xfrm>
          <a:off x="2378075" y="579029"/>
          <a:ext cx="985266" cy="170996"/>
        </a:xfrm>
        <a:custGeom>
          <a:avLst/>
          <a:gdLst/>
          <a:ahLst/>
          <a:cxnLst/>
          <a:rect l="0" t="0" r="0" b="0"/>
          <a:pathLst>
            <a:path>
              <a:moveTo>
                <a:pt x="0" y="0"/>
              </a:moveTo>
              <a:lnTo>
                <a:pt x="0" y="85498"/>
              </a:lnTo>
              <a:lnTo>
                <a:pt x="985266" y="85498"/>
              </a:lnTo>
              <a:lnTo>
                <a:pt x="985266" y="170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77F929-170F-614C-ABE6-C7F03BE04F22}">
      <dsp:nvSpPr>
        <dsp:cNvPr id="0" name=""/>
        <dsp:cNvSpPr/>
      </dsp:nvSpPr>
      <dsp:spPr>
        <a:xfrm>
          <a:off x="2332355" y="579029"/>
          <a:ext cx="91440" cy="170996"/>
        </a:xfrm>
        <a:custGeom>
          <a:avLst/>
          <a:gdLst/>
          <a:ahLst/>
          <a:cxnLst/>
          <a:rect l="0" t="0" r="0" b="0"/>
          <a:pathLst>
            <a:path>
              <a:moveTo>
                <a:pt x="45720" y="0"/>
              </a:moveTo>
              <a:lnTo>
                <a:pt x="45720" y="170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CB561D-3479-EC4D-BDFF-1FD7AFEF5F42}">
      <dsp:nvSpPr>
        <dsp:cNvPr id="0" name=""/>
        <dsp:cNvSpPr/>
      </dsp:nvSpPr>
      <dsp:spPr>
        <a:xfrm>
          <a:off x="1392808" y="579029"/>
          <a:ext cx="985266" cy="170996"/>
        </a:xfrm>
        <a:custGeom>
          <a:avLst/>
          <a:gdLst/>
          <a:ahLst/>
          <a:cxnLst/>
          <a:rect l="0" t="0" r="0" b="0"/>
          <a:pathLst>
            <a:path>
              <a:moveTo>
                <a:pt x="985266" y="0"/>
              </a:moveTo>
              <a:lnTo>
                <a:pt x="985266" y="85498"/>
              </a:lnTo>
              <a:lnTo>
                <a:pt x="0" y="85498"/>
              </a:lnTo>
              <a:lnTo>
                <a:pt x="0" y="170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51379-5046-0142-A0AF-2A4DF7D71E16}">
      <dsp:nvSpPr>
        <dsp:cNvPr id="0" name=""/>
        <dsp:cNvSpPr/>
      </dsp:nvSpPr>
      <dsp:spPr>
        <a:xfrm>
          <a:off x="407541" y="579029"/>
          <a:ext cx="1970533" cy="170996"/>
        </a:xfrm>
        <a:custGeom>
          <a:avLst/>
          <a:gdLst/>
          <a:ahLst/>
          <a:cxnLst/>
          <a:rect l="0" t="0" r="0" b="0"/>
          <a:pathLst>
            <a:path>
              <a:moveTo>
                <a:pt x="1970533" y="0"/>
              </a:moveTo>
              <a:lnTo>
                <a:pt x="1970533" y="85498"/>
              </a:lnTo>
              <a:lnTo>
                <a:pt x="0" y="85498"/>
              </a:lnTo>
              <a:lnTo>
                <a:pt x="0" y="17099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35032-F7B4-DF4F-950F-7CA37C99C02B}">
      <dsp:nvSpPr>
        <dsp:cNvPr id="0" name=""/>
        <dsp:cNvSpPr/>
      </dsp:nvSpPr>
      <dsp:spPr>
        <a:xfrm>
          <a:off x="1970939" y="171894"/>
          <a:ext cx="814270" cy="407135"/>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DevOps &amp; IT Stack</a:t>
          </a:r>
        </a:p>
      </dsp:txBody>
      <dsp:txXfrm>
        <a:off x="1970939" y="171894"/>
        <a:ext cx="814270" cy="407135"/>
      </dsp:txXfrm>
    </dsp:sp>
    <dsp:sp modelId="{5DA78D61-BC5D-EA49-9501-F278E3245796}">
      <dsp:nvSpPr>
        <dsp:cNvPr id="0" name=""/>
        <dsp:cNvSpPr/>
      </dsp:nvSpPr>
      <dsp:spPr>
        <a:xfrm>
          <a:off x="406" y="750025"/>
          <a:ext cx="814270" cy="4071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AWS Elastic</a:t>
          </a:r>
        </a:p>
      </dsp:txBody>
      <dsp:txXfrm>
        <a:off x="406" y="750025"/>
        <a:ext cx="814270" cy="407135"/>
      </dsp:txXfrm>
    </dsp:sp>
    <dsp:sp modelId="{71AD1B14-7B49-E74A-8C78-01D10AE7EDAB}">
      <dsp:nvSpPr>
        <dsp:cNvPr id="0" name=""/>
        <dsp:cNvSpPr/>
      </dsp:nvSpPr>
      <dsp:spPr>
        <a:xfrm>
          <a:off x="985673" y="750025"/>
          <a:ext cx="814270" cy="4071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mj-lt"/>
            <a:buNone/>
          </a:pPr>
          <a:r>
            <a:rPr lang="en-US" sz="1300" kern="1200"/>
            <a:t>Amazon EC2</a:t>
          </a:r>
          <a:endParaRPr lang="en-AE" sz="1300" kern="1200"/>
        </a:p>
      </dsp:txBody>
      <dsp:txXfrm>
        <a:off x="985673" y="750025"/>
        <a:ext cx="814270" cy="407135"/>
      </dsp:txXfrm>
    </dsp:sp>
    <dsp:sp modelId="{4498929B-5D5B-304C-9481-5DDACD72C520}">
      <dsp:nvSpPr>
        <dsp:cNvPr id="0" name=""/>
        <dsp:cNvSpPr/>
      </dsp:nvSpPr>
      <dsp:spPr>
        <a:xfrm>
          <a:off x="1970939" y="750025"/>
          <a:ext cx="814270" cy="4071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mj-lt"/>
            <a:buNone/>
          </a:pPr>
          <a:r>
            <a:rPr lang="en-US" sz="1300" kern="1200"/>
            <a:t>Amazon Route 53</a:t>
          </a:r>
          <a:endParaRPr lang="en-AE" sz="1300" kern="1200"/>
        </a:p>
      </dsp:txBody>
      <dsp:txXfrm>
        <a:off x="1970939" y="750025"/>
        <a:ext cx="814270" cy="407135"/>
      </dsp:txXfrm>
    </dsp:sp>
    <dsp:sp modelId="{18052709-F20D-C64D-A1DD-69A8683205D0}">
      <dsp:nvSpPr>
        <dsp:cNvPr id="0" name=""/>
        <dsp:cNvSpPr/>
      </dsp:nvSpPr>
      <dsp:spPr>
        <a:xfrm>
          <a:off x="2956206" y="750025"/>
          <a:ext cx="814270" cy="4071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mj-lt"/>
            <a:buNone/>
          </a:pPr>
          <a:r>
            <a:rPr lang="en-US" sz="1300" kern="1200"/>
            <a:t>Comodo SSL</a:t>
          </a:r>
          <a:endParaRPr lang="en-AE" sz="1300" kern="1200"/>
        </a:p>
      </dsp:txBody>
      <dsp:txXfrm>
        <a:off x="2956206" y="750025"/>
        <a:ext cx="814270" cy="407135"/>
      </dsp:txXfrm>
    </dsp:sp>
    <dsp:sp modelId="{BA1B8FB4-A81F-A545-A951-C291D9C44306}">
      <dsp:nvSpPr>
        <dsp:cNvPr id="0" name=""/>
        <dsp:cNvSpPr/>
      </dsp:nvSpPr>
      <dsp:spPr>
        <a:xfrm>
          <a:off x="3941473" y="750025"/>
          <a:ext cx="814270" cy="40713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mj-lt"/>
            <a:buNone/>
          </a:pPr>
          <a:r>
            <a:rPr lang="en-US" sz="1300" kern="1200"/>
            <a:t>Zendesk</a:t>
          </a:r>
          <a:endParaRPr lang="en-AE" sz="1300" kern="1200"/>
        </a:p>
      </dsp:txBody>
      <dsp:txXfrm>
        <a:off x="3941473" y="750025"/>
        <a:ext cx="814270" cy="40713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9460E-42A8-2E4C-A93B-87DACC89C0DA}"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238C21-1394-704E-9F1C-CC85E795E502}" type="slidenum">
              <a:rPr lang="en-US" smtClean="0"/>
              <a:t>‹#›</a:t>
            </a:fld>
            <a:endParaRPr lang="en-US"/>
          </a:p>
        </p:txBody>
      </p:sp>
    </p:spTree>
    <p:extLst>
      <p:ext uri="{BB962C8B-B14F-4D97-AF65-F5344CB8AC3E}">
        <p14:creationId xmlns:p14="http://schemas.microsoft.com/office/powerpoint/2010/main" val="204586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dirty="0" err="1"/>
              <a:t>Ckalib</a:t>
            </a:r>
            <a:r>
              <a:rPr lang="en-US" dirty="0"/>
              <a:t> Nelson and I am a member of Group B, which includes </a:t>
            </a:r>
            <a:r>
              <a:rPr lang="en-US" dirty="0" err="1"/>
              <a:t>Abdulaziz</a:t>
            </a:r>
            <a:r>
              <a:rPr lang="en-US" dirty="0"/>
              <a:t>, </a:t>
            </a:r>
            <a:r>
              <a:rPr lang="en-US" dirty="0" err="1"/>
              <a:t>Gauchet</a:t>
            </a:r>
            <a:r>
              <a:rPr lang="en-US" dirty="0"/>
              <a:t>, Nabil, Addison, Michael, and Sarang. We are excited to provide you a company profile of </a:t>
            </a:r>
            <a:r>
              <a:rPr lang="en-US" dirty="0" err="1"/>
              <a:t>Comunitae</a:t>
            </a:r>
            <a:r>
              <a:rPr lang="en-US" dirty="0"/>
              <a:t>.</a:t>
            </a:r>
          </a:p>
        </p:txBody>
      </p:sp>
      <p:sp>
        <p:nvSpPr>
          <p:cNvPr id="4" name="Slide Number Placeholder 3"/>
          <p:cNvSpPr>
            <a:spLocks noGrp="1"/>
          </p:cNvSpPr>
          <p:nvPr>
            <p:ph type="sldNum" sz="quarter" idx="5"/>
          </p:nvPr>
        </p:nvSpPr>
        <p:spPr/>
        <p:txBody>
          <a:bodyPr/>
          <a:lstStyle/>
          <a:p>
            <a:fld id="{AA238C21-1394-704E-9F1C-CC85E795E502}" type="slidenum">
              <a:rPr lang="en-US" smtClean="0"/>
              <a:t>1</a:t>
            </a:fld>
            <a:endParaRPr lang="en-US"/>
          </a:p>
        </p:txBody>
      </p:sp>
    </p:spTree>
    <p:extLst>
      <p:ext uri="{BB962C8B-B14F-4D97-AF65-F5344CB8AC3E}">
        <p14:creationId xmlns:p14="http://schemas.microsoft.com/office/powerpoint/2010/main" val="3247055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Comunitae</a:t>
            </a:r>
            <a:r>
              <a:rPr lang="en-US" dirty="0"/>
              <a:t> is the leading peer-to-peer lending platform in Spain. </a:t>
            </a:r>
            <a:r>
              <a:rPr lang="en-US" dirty="0" err="1"/>
              <a:t>Comunitae</a:t>
            </a:r>
            <a:r>
              <a:rPr lang="en-US" dirty="0"/>
              <a:t> has lent more than 10 million Euros in the last 12 years with much lower delinquency levels than traditional banks. Even more impressively, the average return for investors is roughly 8% making them an intriguing crowdlending platform in the country.</a:t>
            </a:r>
          </a:p>
        </p:txBody>
      </p:sp>
      <p:sp>
        <p:nvSpPr>
          <p:cNvPr id="4" name="Slide Number Placeholder 3"/>
          <p:cNvSpPr>
            <a:spLocks noGrp="1"/>
          </p:cNvSpPr>
          <p:nvPr>
            <p:ph type="sldNum" sz="quarter" idx="5"/>
          </p:nvPr>
        </p:nvSpPr>
        <p:spPr/>
        <p:txBody>
          <a:bodyPr/>
          <a:lstStyle/>
          <a:p>
            <a:fld id="{AA238C21-1394-704E-9F1C-CC85E795E502}" type="slidenum">
              <a:rPr lang="en-US" smtClean="0"/>
              <a:t>2</a:t>
            </a:fld>
            <a:endParaRPr lang="en-US"/>
          </a:p>
        </p:txBody>
      </p:sp>
    </p:spTree>
    <p:extLst>
      <p:ext uri="{BB962C8B-B14F-4D97-AF65-F5344CB8AC3E}">
        <p14:creationId xmlns:p14="http://schemas.microsoft.com/office/powerpoint/2010/main" val="254417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Comunitae</a:t>
            </a:r>
            <a:r>
              <a:rPr lang="en-US" dirty="0"/>
              <a:t> has many sources of income. Among those sources of income are commissions on the loan amount, return costs, and special operations, which are paid by the borrower.</a:t>
            </a:r>
          </a:p>
        </p:txBody>
      </p:sp>
      <p:sp>
        <p:nvSpPr>
          <p:cNvPr id="4" name="Slide Number Placeholder 3"/>
          <p:cNvSpPr>
            <a:spLocks noGrp="1"/>
          </p:cNvSpPr>
          <p:nvPr>
            <p:ph type="sldNum" sz="quarter" idx="5"/>
          </p:nvPr>
        </p:nvSpPr>
        <p:spPr/>
        <p:txBody>
          <a:bodyPr/>
          <a:lstStyle/>
          <a:p>
            <a:fld id="{AA238C21-1394-704E-9F1C-CC85E795E502}" type="slidenum">
              <a:rPr lang="en-US" smtClean="0"/>
              <a:t>3</a:t>
            </a:fld>
            <a:endParaRPr lang="en-US"/>
          </a:p>
        </p:txBody>
      </p:sp>
    </p:spTree>
    <p:extLst>
      <p:ext uri="{BB962C8B-B14F-4D97-AF65-F5344CB8AC3E}">
        <p14:creationId xmlns:p14="http://schemas.microsoft.com/office/powerpoint/2010/main" val="289835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t>
            </a:r>
            <a:r>
              <a:rPr lang="en-US" dirty="0" err="1"/>
              <a:t>Comunitae’s</a:t>
            </a:r>
            <a:r>
              <a:rPr lang="en-US" dirty="0"/>
              <a:t> impressive reputation throughout Spain, it should come as no surprise that </a:t>
            </a:r>
            <a:r>
              <a:rPr lang="en-US" dirty="0" err="1"/>
              <a:t>Comunitae</a:t>
            </a:r>
            <a:r>
              <a:rPr lang="en-US" dirty="0"/>
              <a:t> has more than five times the volume of business than their fiercest competitor, </a:t>
            </a:r>
            <a:r>
              <a:rPr lang="en-US" dirty="0" err="1"/>
              <a:t>LoanBook</a:t>
            </a:r>
            <a:r>
              <a:rPr lang="en-US" dirty="0"/>
              <a:t>. Similarly, relative to their competitors, the average profitability rate is higher.</a:t>
            </a:r>
          </a:p>
        </p:txBody>
      </p:sp>
      <p:sp>
        <p:nvSpPr>
          <p:cNvPr id="4" name="Slide Number Placeholder 3"/>
          <p:cNvSpPr>
            <a:spLocks noGrp="1"/>
          </p:cNvSpPr>
          <p:nvPr>
            <p:ph type="sldNum" sz="quarter" idx="5"/>
          </p:nvPr>
        </p:nvSpPr>
        <p:spPr/>
        <p:txBody>
          <a:bodyPr/>
          <a:lstStyle/>
          <a:p>
            <a:fld id="{AA238C21-1394-704E-9F1C-CC85E795E502}" type="slidenum">
              <a:rPr lang="en-US" smtClean="0"/>
              <a:t>4</a:t>
            </a:fld>
            <a:endParaRPr lang="en-US"/>
          </a:p>
        </p:txBody>
      </p:sp>
    </p:spTree>
    <p:extLst>
      <p:ext uri="{BB962C8B-B14F-4D97-AF65-F5344CB8AC3E}">
        <p14:creationId xmlns:p14="http://schemas.microsoft.com/office/powerpoint/2010/main" val="4131035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reasons why </a:t>
            </a:r>
            <a:r>
              <a:rPr lang="en-US" dirty="0" err="1"/>
              <a:t>Comunitae</a:t>
            </a:r>
            <a:r>
              <a:rPr lang="en-US" dirty="0"/>
              <a:t> is successful are that they focus their attention only on a select group of individuals, meaning their rejection rate is quite high. Additionally, </a:t>
            </a:r>
            <a:r>
              <a:rPr lang="en-US" dirty="0" err="1"/>
              <a:t>Comunitate</a:t>
            </a:r>
            <a:r>
              <a:rPr lang="en-US" dirty="0"/>
              <a:t> has a very low delinquency rate, allowing them to make more of their expected amount of revenue. </a:t>
            </a:r>
          </a:p>
        </p:txBody>
      </p:sp>
      <p:sp>
        <p:nvSpPr>
          <p:cNvPr id="4" name="Slide Number Placeholder 3"/>
          <p:cNvSpPr>
            <a:spLocks noGrp="1"/>
          </p:cNvSpPr>
          <p:nvPr>
            <p:ph type="sldNum" sz="quarter" idx="5"/>
          </p:nvPr>
        </p:nvSpPr>
        <p:spPr/>
        <p:txBody>
          <a:bodyPr/>
          <a:lstStyle/>
          <a:p>
            <a:fld id="{AA238C21-1394-704E-9F1C-CC85E795E502}" type="slidenum">
              <a:rPr lang="en-US" smtClean="0"/>
              <a:t>5</a:t>
            </a:fld>
            <a:endParaRPr lang="en-US"/>
          </a:p>
        </p:txBody>
      </p:sp>
    </p:spTree>
    <p:extLst>
      <p:ext uri="{BB962C8B-B14F-4D97-AF65-F5344CB8AC3E}">
        <p14:creationId xmlns:p14="http://schemas.microsoft.com/office/powerpoint/2010/main" val="71997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15595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4505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7605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812355" y="0"/>
            <a:ext cx="10379647" cy="6191250"/>
          </a:xfrm>
          <a:custGeom>
            <a:avLst/>
            <a:gdLst>
              <a:gd name="connsiteX0" fmla="*/ 0 w 10379647"/>
              <a:gd name="connsiteY0" fmla="*/ 0 h 6191250"/>
              <a:gd name="connsiteX1" fmla="*/ 10379647 w 10379647"/>
              <a:gd name="connsiteY1" fmla="*/ 0 h 6191250"/>
              <a:gd name="connsiteX2" fmla="*/ 10379647 w 10379647"/>
              <a:gd name="connsiteY2" fmla="*/ 2740493 h 6191250"/>
              <a:gd name="connsiteX3" fmla="*/ 6664897 w 10379647"/>
              <a:gd name="connsiteY3" fmla="*/ 6191250 h 6191250"/>
            </a:gdLst>
            <a:ahLst/>
            <a:cxnLst>
              <a:cxn ang="0">
                <a:pos x="connsiteX0" y="connsiteY0"/>
              </a:cxn>
              <a:cxn ang="0">
                <a:pos x="connsiteX1" y="connsiteY1"/>
              </a:cxn>
              <a:cxn ang="0">
                <a:pos x="connsiteX2" y="connsiteY2"/>
              </a:cxn>
              <a:cxn ang="0">
                <a:pos x="connsiteX3" y="connsiteY3"/>
              </a:cxn>
            </a:cxnLst>
            <a:rect l="l" t="t" r="r" b="b"/>
            <a:pathLst>
              <a:path w="10379647" h="6191250">
                <a:moveTo>
                  <a:pt x="0" y="0"/>
                </a:moveTo>
                <a:lnTo>
                  <a:pt x="10379647" y="0"/>
                </a:lnTo>
                <a:lnTo>
                  <a:pt x="10379647" y="2740493"/>
                </a:lnTo>
                <a:lnTo>
                  <a:pt x="6664897" y="6191250"/>
                </a:lnTo>
                <a:close/>
              </a:path>
            </a:pathLst>
          </a:custGeom>
        </p:spPr>
        <p:txBody>
          <a:bodyPr wrap="square">
            <a:noAutofit/>
          </a:bodyPr>
          <a:lstStyle/>
          <a:p>
            <a:endParaRPr lang="en-US"/>
          </a:p>
        </p:txBody>
      </p:sp>
    </p:spTree>
    <p:extLst>
      <p:ext uri="{BB962C8B-B14F-4D97-AF65-F5344CB8AC3E}">
        <p14:creationId xmlns:p14="http://schemas.microsoft.com/office/powerpoint/2010/main" val="3626578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6133514" cy="6858000"/>
          </a:xfrm>
          <a:custGeom>
            <a:avLst/>
            <a:gdLst>
              <a:gd name="connsiteX0" fmla="*/ 0 w 6133514"/>
              <a:gd name="connsiteY0" fmla="*/ 0 h 6858000"/>
              <a:gd name="connsiteX1" fmla="*/ 6133514 w 6133514"/>
              <a:gd name="connsiteY1" fmla="*/ 0 h 6858000"/>
              <a:gd name="connsiteX2" fmla="*/ 6133514 w 6133514"/>
              <a:gd name="connsiteY2" fmla="*/ 6858000 h 6858000"/>
              <a:gd name="connsiteX3" fmla="*/ 0 w 613351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33514" h="6858000">
                <a:moveTo>
                  <a:pt x="0" y="0"/>
                </a:moveTo>
                <a:lnTo>
                  <a:pt x="6133514" y="0"/>
                </a:lnTo>
                <a:lnTo>
                  <a:pt x="613351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448082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105401" y="1219200"/>
            <a:ext cx="6484701" cy="5295900"/>
          </a:xfrm>
          <a:custGeom>
            <a:avLst/>
            <a:gdLst>
              <a:gd name="connsiteX0" fmla="*/ 0 w 6484701"/>
              <a:gd name="connsiteY0" fmla="*/ 0 h 5295900"/>
              <a:gd name="connsiteX1" fmla="*/ 6484701 w 6484701"/>
              <a:gd name="connsiteY1" fmla="*/ 0 h 5295900"/>
              <a:gd name="connsiteX2" fmla="*/ 6484701 w 6484701"/>
              <a:gd name="connsiteY2" fmla="*/ 5295900 h 5295900"/>
              <a:gd name="connsiteX3" fmla="*/ 0 w 6484701"/>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6484701" h="5295900">
                <a:moveTo>
                  <a:pt x="0" y="0"/>
                </a:moveTo>
                <a:lnTo>
                  <a:pt x="6484701" y="0"/>
                </a:lnTo>
                <a:lnTo>
                  <a:pt x="6484701" y="5295900"/>
                </a:lnTo>
                <a:lnTo>
                  <a:pt x="0" y="5295900"/>
                </a:lnTo>
                <a:close/>
              </a:path>
            </a:pathLst>
          </a:custGeom>
        </p:spPr>
        <p:txBody>
          <a:bodyPr wrap="square">
            <a:noAutofit/>
          </a:bodyPr>
          <a:lstStyle/>
          <a:p>
            <a:endParaRPr lang="en-US"/>
          </a:p>
        </p:txBody>
      </p:sp>
    </p:spTree>
    <p:extLst>
      <p:ext uri="{BB962C8B-B14F-4D97-AF65-F5344CB8AC3E}">
        <p14:creationId xmlns:p14="http://schemas.microsoft.com/office/powerpoint/2010/main" val="350012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77371" y="1277258"/>
            <a:ext cx="6183086" cy="5580743"/>
          </a:xfrm>
          <a:custGeom>
            <a:avLst/>
            <a:gdLst>
              <a:gd name="connsiteX0" fmla="*/ 0 w 6183086"/>
              <a:gd name="connsiteY0" fmla="*/ 0 h 5580743"/>
              <a:gd name="connsiteX1" fmla="*/ 6183086 w 6183086"/>
              <a:gd name="connsiteY1" fmla="*/ 0 h 5580743"/>
              <a:gd name="connsiteX2" fmla="*/ 6183086 w 6183086"/>
              <a:gd name="connsiteY2" fmla="*/ 5580743 h 5580743"/>
              <a:gd name="connsiteX3" fmla="*/ 0 w 6183086"/>
              <a:gd name="connsiteY3" fmla="*/ 5580743 h 5580743"/>
            </a:gdLst>
            <a:ahLst/>
            <a:cxnLst>
              <a:cxn ang="0">
                <a:pos x="connsiteX0" y="connsiteY0"/>
              </a:cxn>
              <a:cxn ang="0">
                <a:pos x="connsiteX1" y="connsiteY1"/>
              </a:cxn>
              <a:cxn ang="0">
                <a:pos x="connsiteX2" y="connsiteY2"/>
              </a:cxn>
              <a:cxn ang="0">
                <a:pos x="connsiteX3" y="connsiteY3"/>
              </a:cxn>
            </a:cxnLst>
            <a:rect l="l" t="t" r="r" b="b"/>
            <a:pathLst>
              <a:path w="6183086" h="5580743">
                <a:moveTo>
                  <a:pt x="0" y="0"/>
                </a:moveTo>
                <a:lnTo>
                  <a:pt x="6183086" y="0"/>
                </a:lnTo>
                <a:lnTo>
                  <a:pt x="6183086" y="5580743"/>
                </a:lnTo>
                <a:lnTo>
                  <a:pt x="0" y="5580743"/>
                </a:lnTo>
                <a:close/>
              </a:path>
            </a:pathLst>
          </a:custGeom>
        </p:spPr>
        <p:txBody>
          <a:bodyPr wrap="square">
            <a:noAutofit/>
          </a:bodyPr>
          <a:lstStyle/>
          <a:p>
            <a:endParaRPr lang="en-US"/>
          </a:p>
        </p:txBody>
      </p:sp>
    </p:spTree>
    <p:extLst>
      <p:ext uri="{BB962C8B-B14F-4D97-AF65-F5344CB8AC3E}">
        <p14:creationId xmlns:p14="http://schemas.microsoft.com/office/powerpoint/2010/main" val="3450161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689600" y="972457"/>
            <a:ext cx="6295788" cy="3744686"/>
          </a:xfrm>
          <a:custGeom>
            <a:avLst/>
            <a:gdLst>
              <a:gd name="connsiteX0" fmla="*/ 0 w 6295788"/>
              <a:gd name="connsiteY0" fmla="*/ 0 h 3744686"/>
              <a:gd name="connsiteX1" fmla="*/ 6295788 w 6295788"/>
              <a:gd name="connsiteY1" fmla="*/ 0 h 3744686"/>
              <a:gd name="connsiteX2" fmla="*/ 6295788 w 6295788"/>
              <a:gd name="connsiteY2" fmla="*/ 3744686 h 3744686"/>
              <a:gd name="connsiteX3" fmla="*/ 0 w 6295788"/>
              <a:gd name="connsiteY3" fmla="*/ 3744686 h 3744686"/>
            </a:gdLst>
            <a:ahLst/>
            <a:cxnLst>
              <a:cxn ang="0">
                <a:pos x="connsiteX0" y="connsiteY0"/>
              </a:cxn>
              <a:cxn ang="0">
                <a:pos x="connsiteX1" y="connsiteY1"/>
              </a:cxn>
              <a:cxn ang="0">
                <a:pos x="connsiteX2" y="connsiteY2"/>
              </a:cxn>
              <a:cxn ang="0">
                <a:pos x="connsiteX3" y="connsiteY3"/>
              </a:cxn>
            </a:cxnLst>
            <a:rect l="l" t="t" r="r" b="b"/>
            <a:pathLst>
              <a:path w="6295788" h="3744686">
                <a:moveTo>
                  <a:pt x="0" y="0"/>
                </a:moveTo>
                <a:lnTo>
                  <a:pt x="6295788" y="0"/>
                </a:lnTo>
                <a:lnTo>
                  <a:pt x="6295788" y="3744686"/>
                </a:lnTo>
                <a:lnTo>
                  <a:pt x="0" y="3744686"/>
                </a:lnTo>
                <a:close/>
              </a:path>
            </a:pathLst>
          </a:custGeom>
        </p:spPr>
        <p:txBody>
          <a:bodyPr wrap="square">
            <a:noAutofit/>
          </a:bodyPr>
          <a:lstStyle/>
          <a:p>
            <a:endParaRPr lang="en-US"/>
          </a:p>
        </p:txBody>
      </p:sp>
    </p:spTree>
    <p:extLst>
      <p:ext uri="{BB962C8B-B14F-4D97-AF65-F5344CB8AC3E}">
        <p14:creationId xmlns:p14="http://schemas.microsoft.com/office/powerpoint/2010/main" val="2568337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
            <a:ext cx="12192000" cy="4772025"/>
          </a:xfrm>
          <a:custGeom>
            <a:avLst/>
            <a:gdLst>
              <a:gd name="connsiteX0" fmla="*/ 0 w 12192000"/>
              <a:gd name="connsiteY0" fmla="*/ 0 h 4772025"/>
              <a:gd name="connsiteX1" fmla="*/ 12192000 w 12192000"/>
              <a:gd name="connsiteY1" fmla="*/ 0 h 4772025"/>
              <a:gd name="connsiteX2" fmla="*/ 12192000 w 12192000"/>
              <a:gd name="connsiteY2" fmla="*/ 4772025 h 4772025"/>
              <a:gd name="connsiteX3" fmla="*/ 0 w 12192000"/>
              <a:gd name="connsiteY3" fmla="*/ 4772025 h 4772025"/>
            </a:gdLst>
            <a:ahLst/>
            <a:cxnLst>
              <a:cxn ang="0">
                <a:pos x="connsiteX0" y="connsiteY0"/>
              </a:cxn>
              <a:cxn ang="0">
                <a:pos x="connsiteX1" y="connsiteY1"/>
              </a:cxn>
              <a:cxn ang="0">
                <a:pos x="connsiteX2" y="connsiteY2"/>
              </a:cxn>
              <a:cxn ang="0">
                <a:pos x="connsiteX3" y="connsiteY3"/>
              </a:cxn>
            </a:cxnLst>
            <a:rect l="l" t="t" r="r" b="b"/>
            <a:pathLst>
              <a:path w="12192000" h="4772025">
                <a:moveTo>
                  <a:pt x="0" y="0"/>
                </a:moveTo>
                <a:lnTo>
                  <a:pt x="12192000" y="0"/>
                </a:lnTo>
                <a:lnTo>
                  <a:pt x="12192000" y="4772025"/>
                </a:lnTo>
                <a:lnTo>
                  <a:pt x="0" y="4772025"/>
                </a:lnTo>
                <a:close/>
              </a:path>
            </a:pathLst>
          </a:custGeom>
        </p:spPr>
        <p:txBody>
          <a:bodyPr wrap="square">
            <a:noAutofit/>
          </a:bodyPr>
          <a:lstStyle/>
          <a:p>
            <a:endParaRPr lang="en-US"/>
          </a:p>
        </p:txBody>
      </p:sp>
    </p:spTree>
    <p:extLst>
      <p:ext uri="{BB962C8B-B14F-4D97-AF65-F5344CB8AC3E}">
        <p14:creationId xmlns:p14="http://schemas.microsoft.com/office/powerpoint/2010/main" val="38860874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90501" y="2038350"/>
            <a:ext cx="2819847" cy="4629150"/>
          </a:xfrm>
          <a:custGeom>
            <a:avLst/>
            <a:gdLst>
              <a:gd name="connsiteX0" fmla="*/ 0 w 2819847"/>
              <a:gd name="connsiteY0" fmla="*/ 0 h 4629150"/>
              <a:gd name="connsiteX1" fmla="*/ 2819847 w 2819847"/>
              <a:gd name="connsiteY1" fmla="*/ 0 h 4629150"/>
              <a:gd name="connsiteX2" fmla="*/ 2819847 w 2819847"/>
              <a:gd name="connsiteY2" fmla="*/ 4629150 h 4629150"/>
              <a:gd name="connsiteX3" fmla="*/ 0 w 2819847"/>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2819847" h="4629150">
                <a:moveTo>
                  <a:pt x="0" y="0"/>
                </a:moveTo>
                <a:lnTo>
                  <a:pt x="2819847" y="0"/>
                </a:lnTo>
                <a:lnTo>
                  <a:pt x="2819847" y="4629150"/>
                </a:lnTo>
                <a:lnTo>
                  <a:pt x="0" y="4629150"/>
                </a:lnTo>
                <a:close/>
              </a:path>
            </a:pathLst>
          </a:custGeom>
        </p:spPr>
        <p:txBody>
          <a:bodyPr wrap="square">
            <a:noAutofit/>
          </a:bodyPr>
          <a:lstStyle/>
          <a:p>
            <a:endParaRPr lang="en-US"/>
          </a:p>
        </p:txBody>
      </p:sp>
      <p:sp>
        <p:nvSpPr>
          <p:cNvPr id="15" name="Picture Placeholder 14"/>
          <p:cNvSpPr>
            <a:spLocks noGrp="1"/>
          </p:cNvSpPr>
          <p:nvPr>
            <p:ph type="pic" sz="quarter" idx="11"/>
          </p:nvPr>
        </p:nvSpPr>
        <p:spPr>
          <a:xfrm>
            <a:off x="3195255" y="2038350"/>
            <a:ext cx="2819847" cy="4629150"/>
          </a:xfrm>
          <a:custGeom>
            <a:avLst/>
            <a:gdLst>
              <a:gd name="connsiteX0" fmla="*/ 0 w 2819847"/>
              <a:gd name="connsiteY0" fmla="*/ 0 h 4629150"/>
              <a:gd name="connsiteX1" fmla="*/ 2819847 w 2819847"/>
              <a:gd name="connsiteY1" fmla="*/ 0 h 4629150"/>
              <a:gd name="connsiteX2" fmla="*/ 2819847 w 2819847"/>
              <a:gd name="connsiteY2" fmla="*/ 4629150 h 4629150"/>
              <a:gd name="connsiteX3" fmla="*/ 0 w 2819847"/>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2819847" h="4629150">
                <a:moveTo>
                  <a:pt x="0" y="0"/>
                </a:moveTo>
                <a:lnTo>
                  <a:pt x="2819847" y="0"/>
                </a:lnTo>
                <a:lnTo>
                  <a:pt x="2819847" y="4629150"/>
                </a:lnTo>
                <a:lnTo>
                  <a:pt x="0" y="4629150"/>
                </a:lnTo>
                <a:close/>
              </a:path>
            </a:pathLst>
          </a:custGeom>
        </p:spPr>
        <p:txBody>
          <a:bodyPr wrap="square">
            <a:noAutofit/>
          </a:bodyPr>
          <a:lstStyle/>
          <a:p>
            <a:endParaRPr lang="en-US"/>
          </a:p>
        </p:txBody>
      </p:sp>
      <p:sp>
        <p:nvSpPr>
          <p:cNvPr id="18" name="Picture Placeholder 17"/>
          <p:cNvSpPr>
            <a:spLocks noGrp="1"/>
          </p:cNvSpPr>
          <p:nvPr>
            <p:ph type="pic" sz="quarter" idx="12"/>
          </p:nvPr>
        </p:nvSpPr>
        <p:spPr>
          <a:xfrm>
            <a:off x="6176899" y="2038350"/>
            <a:ext cx="2819847" cy="4629150"/>
          </a:xfrm>
          <a:custGeom>
            <a:avLst/>
            <a:gdLst>
              <a:gd name="connsiteX0" fmla="*/ 0 w 2819847"/>
              <a:gd name="connsiteY0" fmla="*/ 0 h 4629150"/>
              <a:gd name="connsiteX1" fmla="*/ 2819847 w 2819847"/>
              <a:gd name="connsiteY1" fmla="*/ 0 h 4629150"/>
              <a:gd name="connsiteX2" fmla="*/ 2819847 w 2819847"/>
              <a:gd name="connsiteY2" fmla="*/ 4629150 h 4629150"/>
              <a:gd name="connsiteX3" fmla="*/ 0 w 2819847"/>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2819847" h="4629150">
                <a:moveTo>
                  <a:pt x="0" y="0"/>
                </a:moveTo>
                <a:lnTo>
                  <a:pt x="2819847" y="0"/>
                </a:lnTo>
                <a:lnTo>
                  <a:pt x="2819847" y="4629150"/>
                </a:lnTo>
                <a:lnTo>
                  <a:pt x="0" y="4629150"/>
                </a:lnTo>
                <a:close/>
              </a:path>
            </a:pathLst>
          </a:custGeom>
        </p:spPr>
        <p:txBody>
          <a:bodyPr wrap="square">
            <a:noAutofit/>
          </a:bodyPr>
          <a:lstStyle/>
          <a:p>
            <a:endParaRPr lang="en-US"/>
          </a:p>
        </p:txBody>
      </p:sp>
      <p:sp>
        <p:nvSpPr>
          <p:cNvPr id="19" name="Picture Placeholder 18"/>
          <p:cNvSpPr>
            <a:spLocks noGrp="1"/>
          </p:cNvSpPr>
          <p:nvPr>
            <p:ph type="pic" sz="quarter" idx="13"/>
          </p:nvPr>
        </p:nvSpPr>
        <p:spPr>
          <a:xfrm>
            <a:off x="9181653" y="2038350"/>
            <a:ext cx="2819847" cy="4629150"/>
          </a:xfrm>
          <a:custGeom>
            <a:avLst/>
            <a:gdLst>
              <a:gd name="connsiteX0" fmla="*/ 0 w 2819847"/>
              <a:gd name="connsiteY0" fmla="*/ 0 h 4629150"/>
              <a:gd name="connsiteX1" fmla="*/ 2819847 w 2819847"/>
              <a:gd name="connsiteY1" fmla="*/ 0 h 4629150"/>
              <a:gd name="connsiteX2" fmla="*/ 2819847 w 2819847"/>
              <a:gd name="connsiteY2" fmla="*/ 4629150 h 4629150"/>
              <a:gd name="connsiteX3" fmla="*/ 0 w 2819847"/>
              <a:gd name="connsiteY3" fmla="*/ 4629150 h 4629150"/>
            </a:gdLst>
            <a:ahLst/>
            <a:cxnLst>
              <a:cxn ang="0">
                <a:pos x="connsiteX0" y="connsiteY0"/>
              </a:cxn>
              <a:cxn ang="0">
                <a:pos x="connsiteX1" y="connsiteY1"/>
              </a:cxn>
              <a:cxn ang="0">
                <a:pos x="connsiteX2" y="connsiteY2"/>
              </a:cxn>
              <a:cxn ang="0">
                <a:pos x="connsiteX3" y="connsiteY3"/>
              </a:cxn>
            </a:cxnLst>
            <a:rect l="l" t="t" r="r" b="b"/>
            <a:pathLst>
              <a:path w="2819847" h="4629150">
                <a:moveTo>
                  <a:pt x="0" y="0"/>
                </a:moveTo>
                <a:lnTo>
                  <a:pt x="2819847" y="0"/>
                </a:lnTo>
                <a:lnTo>
                  <a:pt x="2819847" y="4629150"/>
                </a:lnTo>
                <a:lnTo>
                  <a:pt x="0" y="4629150"/>
                </a:lnTo>
                <a:close/>
              </a:path>
            </a:pathLst>
          </a:custGeom>
        </p:spPr>
        <p:txBody>
          <a:bodyPr wrap="square">
            <a:noAutofit/>
          </a:bodyPr>
          <a:lstStyle/>
          <a:p>
            <a:endParaRPr lang="en-US"/>
          </a:p>
        </p:txBody>
      </p:sp>
    </p:spTree>
    <p:extLst>
      <p:ext uri="{BB962C8B-B14F-4D97-AF65-F5344CB8AC3E}">
        <p14:creationId xmlns:p14="http://schemas.microsoft.com/office/powerpoint/2010/main" val="1425763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590550" y="1371600"/>
            <a:ext cx="6400800" cy="4705350"/>
          </a:xfrm>
          <a:custGeom>
            <a:avLst/>
            <a:gdLst>
              <a:gd name="connsiteX0" fmla="*/ 0 w 6400800"/>
              <a:gd name="connsiteY0" fmla="*/ 0 h 4705350"/>
              <a:gd name="connsiteX1" fmla="*/ 6400800 w 6400800"/>
              <a:gd name="connsiteY1" fmla="*/ 0 h 4705350"/>
              <a:gd name="connsiteX2" fmla="*/ 6400800 w 6400800"/>
              <a:gd name="connsiteY2" fmla="*/ 4705350 h 4705350"/>
              <a:gd name="connsiteX3" fmla="*/ 0 w 6400800"/>
              <a:gd name="connsiteY3" fmla="*/ 4705350 h 4705350"/>
            </a:gdLst>
            <a:ahLst/>
            <a:cxnLst>
              <a:cxn ang="0">
                <a:pos x="connsiteX0" y="connsiteY0"/>
              </a:cxn>
              <a:cxn ang="0">
                <a:pos x="connsiteX1" y="connsiteY1"/>
              </a:cxn>
              <a:cxn ang="0">
                <a:pos x="connsiteX2" y="connsiteY2"/>
              </a:cxn>
              <a:cxn ang="0">
                <a:pos x="connsiteX3" y="connsiteY3"/>
              </a:cxn>
            </a:cxnLst>
            <a:rect l="l" t="t" r="r" b="b"/>
            <a:pathLst>
              <a:path w="6400800" h="4705350">
                <a:moveTo>
                  <a:pt x="0" y="0"/>
                </a:moveTo>
                <a:lnTo>
                  <a:pt x="6400800" y="0"/>
                </a:lnTo>
                <a:lnTo>
                  <a:pt x="6400800" y="4705350"/>
                </a:lnTo>
                <a:lnTo>
                  <a:pt x="0" y="4705350"/>
                </a:lnTo>
                <a:close/>
              </a:path>
            </a:pathLst>
          </a:custGeom>
        </p:spPr>
        <p:txBody>
          <a:bodyPr wrap="square">
            <a:noAutofit/>
          </a:bodyPr>
          <a:lstStyle/>
          <a:p>
            <a:endParaRPr lang="en-US"/>
          </a:p>
        </p:txBody>
      </p:sp>
    </p:spTree>
    <p:extLst>
      <p:ext uri="{BB962C8B-B14F-4D97-AF65-F5344CB8AC3E}">
        <p14:creationId xmlns:p14="http://schemas.microsoft.com/office/powerpoint/2010/main" val="196212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8349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191000" y="819150"/>
            <a:ext cx="7772400" cy="4095750"/>
          </a:xfrm>
          <a:custGeom>
            <a:avLst/>
            <a:gdLst>
              <a:gd name="connsiteX0" fmla="*/ 0 w 7772400"/>
              <a:gd name="connsiteY0" fmla="*/ 0 h 4095750"/>
              <a:gd name="connsiteX1" fmla="*/ 7772400 w 7772400"/>
              <a:gd name="connsiteY1" fmla="*/ 0 h 4095750"/>
              <a:gd name="connsiteX2" fmla="*/ 7772400 w 7772400"/>
              <a:gd name="connsiteY2" fmla="*/ 4095750 h 4095750"/>
              <a:gd name="connsiteX3" fmla="*/ 0 w 7772400"/>
              <a:gd name="connsiteY3" fmla="*/ 4095750 h 4095750"/>
            </a:gdLst>
            <a:ahLst/>
            <a:cxnLst>
              <a:cxn ang="0">
                <a:pos x="connsiteX0" y="connsiteY0"/>
              </a:cxn>
              <a:cxn ang="0">
                <a:pos x="connsiteX1" y="connsiteY1"/>
              </a:cxn>
              <a:cxn ang="0">
                <a:pos x="connsiteX2" y="connsiteY2"/>
              </a:cxn>
              <a:cxn ang="0">
                <a:pos x="connsiteX3" y="connsiteY3"/>
              </a:cxn>
            </a:cxnLst>
            <a:rect l="l" t="t" r="r" b="b"/>
            <a:pathLst>
              <a:path w="7772400" h="4095750">
                <a:moveTo>
                  <a:pt x="0" y="0"/>
                </a:moveTo>
                <a:lnTo>
                  <a:pt x="7772400" y="0"/>
                </a:lnTo>
                <a:lnTo>
                  <a:pt x="7772400" y="4095750"/>
                </a:lnTo>
                <a:lnTo>
                  <a:pt x="0" y="4095750"/>
                </a:lnTo>
                <a:close/>
              </a:path>
            </a:pathLst>
          </a:custGeom>
        </p:spPr>
        <p:txBody>
          <a:bodyPr wrap="square">
            <a:noAutofit/>
          </a:bodyPr>
          <a:lstStyle/>
          <a:p>
            <a:endParaRPr lang="en-US"/>
          </a:p>
        </p:txBody>
      </p:sp>
    </p:spTree>
    <p:extLst>
      <p:ext uri="{BB962C8B-B14F-4D97-AF65-F5344CB8AC3E}">
        <p14:creationId xmlns:p14="http://schemas.microsoft.com/office/powerpoint/2010/main" val="384346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9367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995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6212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794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13136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435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9909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4945143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2.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7.xml"/><Relationship Id="rId7" Type="http://schemas.openxmlformats.org/officeDocument/2006/relationships/image" Target="../media/image2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7.xml"/><Relationship Id="rId7" Type="http://schemas.openxmlformats.org/officeDocument/2006/relationships/image" Target="../media/image2.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jpe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5.m4a"/><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notesSlide" Target="../notesSlides/notesSlide4.xml"/><Relationship Id="rId11" Type="http://schemas.openxmlformats.org/officeDocument/2006/relationships/image" Target="../media/image3.png"/><Relationship Id="rId5" Type="http://schemas.openxmlformats.org/officeDocument/2006/relationships/slideLayout" Target="../slideLayouts/slideLayout15.xml"/><Relationship Id="rId10" Type="http://schemas.openxmlformats.org/officeDocument/2006/relationships/image" Target="../media/image2.jpeg"/><Relationship Id="rId4" Type="http://schemas.openxmlformats.org/officeDocument/2006/relationships/audio" Target="../media/media5.m4a"/><Relationship Id="rId9" Type="http://schemas.openxmlformats.org/officeDocument/2006/relationships/image" Target="file:////var/folders/zd/zjphk30d5ygfftjb3z9sfjqh0000gn/T/com.microsoft.Word/WebArchiveCopyPasteTempFiles/crowdlending.pn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image" Target="http://loogic.com/wp-content/uploads/2015/02/comunitae.png"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slideLayout" Target="../slideLayouts/slideLayout17.xml"/><Relationship Id="rId21" Type="http://schemas.openxmlformats.org/officeDocument/2006/relationships/image" Target="../media/image3.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audio" Target="../media/media7.m4a"/><Relationship Id="rId16" Type="http://schemas.openxmlformats.org/officeDocument/2006/relationships/diagramLayout" Target="../diagrams/layout3.xml"/><Relationship Id="rId20" Type="http://schemas.openxmlformats.org/officeDocument/2006/relationships/image" Target="../media/image2.jpeg"/><Relationship Id="rId1" Type="http://schemas.microsoft.com/office/2007/relationships/media" Target="../media/media7.m4a"/><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diagramData" Target="../diagrams/data3.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10.jpeg"/><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8.xml"/><Relationship Id="rId7" Type="http://schemas.openxmlformats.org/officeDocument/2006/relationships/image" Target="../media/image2.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hyperlink" Target="https://www.crunchbase.com/search/funding_rounds/field/organizations/last_funding_type/comunitae" TargetMode="External"/><Relationship Id="rId13" Type="http://schemas.openxmlformats.org/officeDocument/2006/relationships/hyperlink" Target="https://www.crunchbase.com/funding_round/comunitae-series-a--76d0eb66" TargetMode="External"/><Relationship Id="rId3" Type="http://schemas.openxmlformats.org/officeDocument/2006/relationships/slideLayout" Target="../slideLayouts/slideLayout19.xml"/><Relationship Id="rId7" Type="http://schemas.openxmlformats.org/officeDocument/2006/relationships/hyperlink" Target="https://www.crunchbase.com/search/funding_rounds/field/organizations/last_funding_at/comunitae" TargetMode="External"/><Relationship Id="rId12" Type="http://schemas.openxmlformats.org/officeDocument/2006/relationships/hyperlink" Target="https://www.crunchbase.com/search/principal.investors/field/funding_round.has_funding_round.forward/num_investors/comunitae-series-b--99d023dc" TargetMode="External"/><Relationship Id="rId17" Type="http://schemas.openxmlformats.org/officeDocument/2006/relationships/image" Target="../media/image3.png"/><Relationship Id="rId2" Type="http://schemas.openxmlformats.org/officeDocument/2006/relationships/audio" Target="../media/media9.m4a"/><Relationship Id="rId16" Type="http://schemas.openxmlformats.org/officeDocument/2006/relationships/image" Target="../media/image2.jpeg"/><Relationship Id="rId1" Type="http://schemas.microsoft.com/office/2007/relationships/media" Target="../media/media9.m4a"/><Relationship Id="rId6" Type="http://schemas.openxmlformats.org/officeDocument/2006/relationships/hyperlink" Target="https://www.crunchbase.com/search/funding_rounds/field/organizations/num_funding_rounds/comunitae" TargetMode="External"/><Relationship Id="rId11" Type="http://schemas.openxmlformats.org/officeDocument/2006/relationships/hyperlink" Target="https://www.crunchbase.com/funding_round/comunitae-series-b--99d023dc" TargetMode="External"/><Relationship Id="rId5" Type="http://schemas.openxmlformats.org/officeDocument/2006/relationships/hyperlink" Target="https://www.crunchbase.com/search/funding_rounds/field/organizations/funding_total/comunitae" TargetMode="External"/><Relationship Id="rId15" Type="http://schemas.openxmlformats.org/officeDocument/2006/relationships/hyperlink" Target="https://www.crunchbase.com/search/principal.investors/field/funding_round.has_funding_round.forward/num_investors/comunitae-seed--a7ca8c6b" TargetMode="External"/><Relationship Id="rId10" Type="http://schemas.microsoft.com/office/2007/relationships/hdphoto" Target="../media/hdphoto1.wdp"/><Relationship Id="rId4" Type="http://schemas.openxmlformats.org/officeDocument/2006/relationships/hyperlink" Target="https://www.crunchbase.com/organization/comunitae" TargetMode="External"/><Relationship Id="rId9" Type="http://schemas.openxmlformats.org/officeDocument/2006/relationships/image" Target="../media/image13.png"/><Relationship Id="rId14" Type="http://schemas.openxmlformats.org/officeDocument/2006/relationships/hyperlink" Target="https://www.crunchbase.com/funding_round/comunitae-seed--a7ca8c6b"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jpeg"/><Relationship Id="rId5" Type="http://schemas.microsoft.com/office/2007/relationships/hdphoto" Target="../media/hdphoto2.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Freeform 16"/>
          <p:cNvSpPr/>
          <p:nvPr/>
        </p:nvSpPr>
        <p:spPr>
          <a:xfrm flipH="1" flipV="1">
            <a:off x="2351315" y="696684"/>
            <a:ext cx="9840687" cy="6161316"/>
          </a:xfrm>
          <a:custGeom>
            <a:avLst/>
            <a:gdLst>
              <a:gd name="connsiteX0" fmla="*/ 9840687 w 9840687"/>
              <a:gd name="connsiteY0" fmla="*/ 6161316 h 6161316"/>
              <a:gd name="connsiteX1" fmla="*/ 0 w 9840687"/>
              <a:gd name="connsiteY1" fmla="*/ 6161316 h 6161316"/>
              <a:gd name="connsiteX2" fmla="*/ 0 w 9840687"/>
              <a:gd name="connsiteY2" fmla="*/ 1900887 h 6161316"/>
              <a:gd name="connsiteX3" fmla="*/ 2046310 w 9840687"/>
              <a:gd name="connsiteY3" fmla="*/ 0 h 6161316"/>
              <a:gd name="connsiteX4" fmla="*/ 3208014 w 9840687"/>
              <a:gd name="connsiteY4" fmla="*/ 0 h 616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0687" h="6161316">
                <a:moveTo>
                  <a:pt x="9840687" y="6161316"/>
                </a:moveTo>
                <a:lnTo>
                  <a:pt x="0" y="6161316"/>
                </a:lnTo>
                <a:lnTo>
                  <a:pt x="0" y="1900887"/>
                </a:lnTo>
                <a:lnTo>
                  <a:pt x="2046310" y="0"/>
                </a:lnTo>
                <a:lnTo>
                  <a:pt x="3208014" y="0"/>
                </a:lnTo>
                <a:close/>
              </a:path>
            </a:pathLst>
          </a:custGeom>
          <a:solidFill>
            <a:srgbClr val="7D4B8B"/>
          </a:solidFill>
          <a:ln>
            <a:noFill/>
          </a:ln>
          <a:effectLst>
            <a:outerShdw blurRad="266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flipH="1" flipV="1">
            <a:off x="1420468" y="0"/>
            <a:ext cx="6860840" cy="6191250"/>
          </a:xfrm>
          <a:custGeom>
            <a:avLst/>
            <a:gdLst>
              <a:gd name="connsiteX0" fmla="*/ 6860840 w 6860840"/>
              <a:gd name="connsiteY0" fmla="*/ 6191250 h 6191250"/>
              <a:gd name="connsiteX1" fmla="*/ 6468954 w 6860840"/>
              <a:gd name="connsiteY1" fmla="*/ 6191250 h 6191250"/>
              <a:gd name="connsiteX2" fmla="*/ 0 w 6860840"/>
              <a:gd name="connsiteY2" fmla="*/ 182018 h 6191250"/>
              <a:gd name="connsiteX3" fmla="*/ 195943 w 6860840"/>
              <a:gd name="connsiteY3" fmla="*/ 0 h 6191250"/>
            </a:gdLst>
            <a:ahLst/>
            <a:cxnLst>
              <a:cxn ang="0">
                <a:pos x="connsiteX0" y="connsiteY0"/>
              </a:cxn>
              <a:cxn ang="0">
                <a:pos x="connsiteX1" y="connsiteY1"/>
              </a:cxn>
              <a:cxn ang="0">
                <a:pos x="connsiteX2" y="connsiteY2"/>
              </a:cxn>
              <a:cxn ang="0">
                <a:pos x="connsiteX3" y="connsiteY3"/>
              </a:cxn>
            </a:cxnLst>
            <a:rect l="l" t="t" r="r" b="b"/>
            <a:pathLst>
              <a:path w="6860840" h="6191250">
                <a:moveTo>
                  <a:pt x="6860840" y="6191250"/>
                </a:moveTo>
                <a:lnTo>
                  <a:pt x="6468954" y="6191250"/>
                </a:lnTo>
                <a:lnTo>
                  <a:pt x="0" y="182018"/>
                </a:lnTo>
                <a:lnTo>
                  <a:pt x="195943" y="0"/>
                </a:lnTo>
                <a:close/>
              </a:path>
            </a:pathLst>
          </a:custGeom>
          <a:solidFill>
            <a:srgbClr val="257BBB"/>
          </a:solidFill>
          <a:ln>
            <a:no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79286" y="2320702"/>
            <a:ext cx="3086100" cy="1938992"/>
          </a:xfrm>
          <a:prstGeom prst="rect">
            <a:avLst/>
          </a:prstGeom>
          <a:noFill/>
        </p:spPr>
        <p:txBody>
          <a:bodyPr wrap="square" rtlCol="0">
            <a:spAutoFit/>
          </a:bodyPr>
          <a:lstStyle/>
          <a:p>
            <a:r>
              <a:rPr lang="id-ID" sz="4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THE</a:t>
            </a:r>
          </a:p>
          <a:p>
            <a:r>
              <a:rPr lang="id-ID" sz="4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COMPANY</a:t>
            </a:r>
          </a:p>
          <a:p>
            <a:r>
              <a:rPr lang="id-ID" sz="4000" dirty="0">
                <a:solidFill>
                  <a:schemeClr val="tx1">
                    <a:lumMod val="95000"/>
                    <a:lumOff val="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PROFILE</a:t>
            </a:r>
            <a:endParaRPr lang="en-US" sz="4000" dirty="0">
              <a:solidFill>
                <a:schemeClr val="tx1">
                  <a:lumMod val="95000"/>
                  <a:lumOff val="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6" name="Rectangle 25"/>
          <p:cNvSpPr/>
          <p:nvPr/>
        </p:nvSpPr>
        <p:spPr>
          <a:xfrm>
            <a:off x="848544" y="4742684"/>
            <a:ext cx="324520" cy="295144"/>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DC61A317-2CC2-AE47-BB2B-B3669B02488D}"/>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t="5292" b="5292"/>
          <a:stretch/>
        </p:blipFill>
        <p:spPr/>
      </p:pic>
      <p:sp>
        <p:nvSpPr>
          <p:cNvPr id="14" name="Text Box 43">
            <a:extLst>
              <a:ext uri="{FF2B5EF4-FFF2-40B4-BE49-F238E27FC236}">
                <a16:creationId xmlns:a16="http://schemas.microsoft.com/office/drawing/2014/main" id="{DE269C0F-E2D9-5647-9A66-2032D1E2DCF7}"/>
              </a:ext>
            </a:extLst>
          </p:cNvPr>
          <p:cNvSpPr txBox="1"/>
          <p:nvPr/>
        </p:nvSpPr>
        <p:spPr>
          <a:xfrm>
            <a:off x="858357" y="6159657"/>
            <a:ext cx="5143500" cy="18466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r>
              <a:rPr lang="en-US" sz="1200" dirty="0">
                <a:solidFill>
                  <a:srgbClr val="0070C0"/>
                </a:solidFill>
                <a:effectLst/>
                <a:ea typeface="Times New Roman" panose="02020603050405020304" pitchFamily="18" charset="0"/>
                <a:cs typeface="Arial" panose="020B0604020202020204" pitchFamily="34" charset="0"/>
              </a:rPr>
              <a:t>Risk and Fraud Analytics | </a:t>
            </a:r>
            <a:r>
              <a:rPr lang="en-US" sz="1200" b="1" cap="all" dirty="0">
                <a:solidFill>
                  <a:srgbClr val="595959"/>
                </a:solidFill>
                <a:effectLst/>
                <a:ea typeface="Times New Roman" panose="02020603050405020304" pitchFamily="18" charset="0"/>
                <a:cs typeface="Arial" panose="020B0604020202020204" pitchFamily="34" charset="0"/>
              </a:rPr>
              <a:t>PROFESSOR</a:t>
            </a:r>
            <a:r>
              <a:rPr lang="en-US" sz="1200" cap="all" dirty="0">
                <a:solidFill>
                  <a:srgbClr val="595959"/>
                </a:solidFill>
                <a:effectLst/>
                <a:ea typeface="Times New Roman" panose="02020603050405020304" pitchFamily="18" charset="0"/>
                <a:cs typeface="Arial" panose="020B0604020202020204" pitchFamily="34" charset="0"/>
              </a:rPr>
              <a:t>: </a:t>
            </a:r>
            <a:r>
              <a:rPr lang="en-US" sz="1200" cap="all" dirty="0" err="1">
                <a:solidFill>
                  <a:srgbClr val="595959"/>
                </a:solidFill>
                <a:effectLst/>
                <a:ea typeface="Times New Roman" panose="02020603050405020304" pitchFamily="18" charset="0"/>
                <a:cs typeface="Arial" panose="020B0604020202020204" pitchFamily="34" charset="0"/>
              </a:rPr>
              <a:t>mANOEL</a:t>
            </a:r>
            <a:r>
              <a:rPr lang="en-US" sz="1200" cap="all" dirty="0">
                <a:solidFill>
                  <a:srgbClr val="595959"/>
                </a:solidFill>
                <a:effectLst/>
                <a:ea typeface="Times New Roman" panose="02020603050405020304" pitchFamily="18" charset="0"/>
                <a:cs typeface="Arial" panose="020B0604020202020204" pitchFamily="34" charset="0"/>
              </a:rPr>
              <a:t> FERNANDO GADI ALONSO</a:t>
            </a:r>
            <a:endParaRPr lang="en-PH" sz="1200" dirty="0">
              <a:effectLst/>
              <a:ea typeface="Times New Roman" panose="02020603050405020304" pitchFamily="18" charset="0"/>
              <a:cs typeface="Arial" panose="020B0604020202020204" pitchFamily="34" charset="0"/>
            </a:endParaRPr>
          </a:p>
        </p:txBody>
      </p:sp>
      <p:sp>
        <p:nvSpPr>
          <p:cNvPr id="15" name="Text Box 37">
            <a:extLst>
              <a:ext uri="{FF2B5EF4-FFF2-40B4-BE49-F238E27FC236}">
                <a16:creationId xmlns:a16="http://schemas.microsoft.com/office/drawing/2014/main" id="{F7FCA13D-7C5B-2444-B9D1-C495DFD97775}"/>
              </a:ext>
            </a:extLst>
          </p:cNvPr>
          <p:cNvSpPr txBox="1"/>
          <p:nvPr/>
        </p:nvSpPr>
        <p:spPr>
          <a:xfrm>
            <a:off x="848543" y="5544604"/>
            <a:ext cx="4233819" cy="55399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r>
              <a:rPr lang="en-US" sz="1200" dirty="0">
                <a:solidFill>
                  <a:srgbClr val="0070C0"/>
                </a:solidFill>
              </a:rPr>
              <a:t>Group B |</a:t>
            </a:r>
            <a:r>
              <a:rPr lang="en-PH" sz="1200" dirty="0">
                <a:solidFill>
                  <a:srgbClr val="0070C0"/>
                </a:solidFill>
                <a:cs typeface="Arial" panose="020B0604020202020204" pitchFamily="34" charset="0"/>
              </a:rPr>
              <a:t> </a:t>
            </a:r>
            <a:r>
              <a:rPr lang="en-PH" sz="1200" cap="all" dirty="0" err="1">
                <a:solidFill>
                  <a:srgbClr val="595959"/>
                </a:solidFill>
                <a:effectLst/>
                <a:ea typeface="Times New Roman" panose="02020603050405020304" pitchFamily="18" charset="0"/>
                <a:cs typeface="Arial" panose="020B0604020202020204" pitchFamily="34" charset="0"/>
              </a:rPr>
              <a:t>Abdulaziz</a:t>
            </a:r>
            <a:r>
              <a:rPr lang="en-PH" sz="1200" cap="all" dirty="0">
                <a:solidFill>
                  <a:srgbClr val="595959"/>
                </a:solidFill>
                <a:effectLst/>
                <a:ea typeface="Times New Roman" panose="02020603050405020304" pitchFamily="18" charset="0"/>
                <a:cs typeface="Arial" panose="020B0604020202020204" pitchFamily="34" charset="0"/>
              </a:rPr>
              <a:t> A., </a:t>
            </a:r>
            <a:r>
              <a:rPr lang="en-PH" sz="1200" cap="all" dirty="0" err="1">
                <a:solidFill>
                  <a:srgbClr val="595959"/>
                </a:solidFill>
                <a:effectLst/>
                <a:ea typeface="Times New Roman" panose="02020603050405020304" pitchFamily="18" charset="0"/>
                <a:cs typeface="Arial" panose="020B0604020202020204" pitchFamily="34" charset="0"/>
              </a:rPr>
              <a:t>Gauchet</a:t>
            </a:r>
            <a:r>
              <a:rPr lang="en-PH" sz="1200" cap="all" dirty="0">
                <a:solidFill>
                  <a:srgbClr val="595959"/>
                </a:solidFill>
                <a:effectLst/>
                <a:ea typeface="Times New Roman" panose="02020603050405020304" pitchFamily="18" charset="0"/>
                <a:cs typeface="Arial" panose="020B0604020202020204" pitchFamily="34" charset="0"/>
              </a:rPr>
              <a:t> Van A., Nabil M., </a:t>
            </a:r>
          </a:p>
          <a:p>
            <a:r>
              <a:rPr lang="en-PH" sz="1200" cap="all" dirty="0" err="1">
                <a:solidFill>
                  <a:srgbClr val="595959"/>
                </a:solidFill>
                <a:effectLst/>
                <a:ea typeface="Times New Roman" panose="02020603050405020304" pitchFamily="18" charset="0"/>
                <a:cs typeface="Arial" panose="020B0604020202020204" pitchFamily="34" charset="0"/>
              </a:rPr>
              <a:t>Ckalib</a:t>
            </a:r>
            <a:r>
              <a:rPr lang="en-PH" sz="1200" cap="all" dirty="0">
                <a:solidFill>
                  <a:srgbClr val="595959"/>
                </a:solidFill>
                <a:effectLst/>
                <a:ea typeface="Times New Roman" panose="02020603050405020304" pitchFamily="18" charset="0"/>
                <a:cs typeface="Arial" panose="020B0604020202020204" pitchFamily="34" charset="0"/>
              </a:rPr>
              <a:t> N., ​ Addison P., Michael W., Sarang Z. </a:t>
            </a:r>
            <a:endParaRPr lang="en-PH" sz="1200" dirty="0">
              <a:effectLst/>
              <a:ea typeface="Times New Roman" panose="02020603050405020304" pitchFamily="18" charset="0"/>
              <a:cs typeface="Arial" panose="020B0604020202020204" pitchFamily="34" charset="0"/>
            </a:endParaRPr>
          </a:p>
          <a:p>
            <a:r>
              <a:rPr lang="en-PH" sz="1200" dirty="0">
                <a:solidFill>
                  <a:srgbClr val="595959"/>
                </a:solidFill>
                <a:effectLst/>
                <a:ea typeface="Times New Roman" panose="02020603050405020304" pitchFamily="18" charset="0"/>
                <a:cs typeface="Arial" panose="020B0604020202020204" pitchFamily="34" charset="0"/>
              </a:rPr>
              <a:t> </a:t>
            </a:r>
            <a:endParaRPr lang="en-PH" sz="1200" dirty="0">
              <a:effectLst/>
              <a:ea typeface="Times New Roman" panose="02020603050405020304" pitchFamily="18" charset="0"/>
              <a:cs typeface="Arial" panose="020B0604020202020204" pitchFamily="34" charset="0"/>
            </a:endParaRPr>
          </a:p>
        </p:txBody>
      </p:sp>
      <p:pic>
        <p:nvPicPr>
          <p:cNvPr id="16" name="Picture 15" descr="Comunitae, líder del crowdlending en España - Sharing España">
            <a:extLst>
              <a:ext uri="{FF2B5EF4-FFF2-40B4-BE49-F238E27FC236}">
                <a16:creationId xmlns:a16="http://schemas.microsoft.com/office/drawing/2014/main" id="{134D5BC3-622C-C147-82B4-700532038B87}"/>
              </a:ext>
            </a:extLst>
          </p:cNvPr>
          <p:cNvPicPr/>
          <p:nvPr/>
        </p:nvPicPr>
        <p:blipFill rotWithShape="1">
          <a:blip r:embed="rId6">
            <a:extLst>
              <a:ext uri="{28A0092B-C50C-407E-A947-70E740481C1C}">
                <a14:useLocalDpi xmlns:a14="http://schemas.microsoft.com/office/drawing/2010/main" val="0"/>
              </a:ext>
            </a:extLst>
          </a:blip>
          <a:srcRect l="2815" t="36975" r="1711" b="37281"/>
          <a:stretch/>
        </p:blipFill>
        <p:spPr bwMode="auto">
          <a:xfrm>
            <a:off x="1263138" y="4653083"/>
            <a:ext cx="3587750" cy="474345"/>
          </a:xfrm>
          <a:prstGeom prst="rect">
            <a:avLst/>
          </a:prstGeom>
          <a:noFill/>
          <a:ln>
            <a:noFill/>
          </a:ln>
          <a:extLst>
            <a:ext uri="{53640926-AAD7-44D8-BBD7-CCE9431645EC}">
              <a14:shadowObscured xmlns:a14="http://schemas.microsoft.com/office/drawing/2010/main"/>
            </a:ext>
          </a:extLst>
        </p:spPr>
      </p:pic>
      <p:pic>
        <p:nvPicPr>
          <p:cNvPr id="2" name="Audio Recording Jun 13, 2021 at 17:36:03" descr="Audio Recording Jun 13, 2021 at 17:36:03">
            <a:hlinkClick r:id="" action="ppaction://media"/>
            <a:extLst>
              <a:ext uri="{FF2B5EF4-FFF2-40B4-BE49-F238E27FC236}">
                <a16:creationId xmlns:a16="http://schemas.microsoft.com/office/drawing/2014/main" id="{0393F4B8-D8A9-034A-8131-0AAF69BADB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0842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Comunitae, líder del crowdlending en España - Sharing España">
            <a:extLst>
              <a:ext uri="{FF2B5EF4-FFF2-40B4-BE49-F238E27FC236}">
                <a16:creationId xmlns:a16="http://schemas.microsoft.com/office/drawing/2014/main" id="{724F0CF3-644B-7543-B2FA-69FFD6F9570F}"/>
              </a:ext>
            </a:extLst>
          </p:cNvPr>
          <p:cNvPicPr/>
          <p:nvPr/>
        </p:nvPicPr>
        <p:blipFill rotWithShape="1">
          <a:blip r:embed="rId4">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9D5974D-EE75-4EF0-84CD-8976818CC9E2}"/>
              </a:ext>
            </a:extLst>
          </p:cNvPr>
          <p:cNvPicPr>
            <a:picLocks noChangeAspect="1"/>
          </p:cNvPicPr>
          <p:nvPr/>
        </p:nvPicPr>
        <p:blipFill>
          <a:blip r:embed="rId5"/>
          <a:stretch>
            <a:fillRect/>
          </a:stretch>
        </p:blipFill>
        <p:spPr>
          <a:xfrm>
            <a:off x="6790762" y="1681760"/>
            <a:ext cx="4852063" cy="2991329"/>
          </a:xfrm>
          <a:prstGeom prst="rect">
            <a:avLst/>
          </a:prstGeom>
          <a:ln>
            <a:solidFill>
              <a:schemeClr val="accent1"/>
            </a:solidFill>
          </a:ln>
        </p:spPr>
      </p:pic>
      <p:pic>
        <p:nvPicPr>
          <p:cNvPr id="8" name="Picture 7">
            <a:extLst>
              <a:ext uri="{FF2B5EF4-FFF2-40B4-BE49-F238E27FC236}">
                <a16:creationId xmlns:a16="http://schemas.microsoft.com/office/drawing/2014/main" id="{B21E5B8B-5826-48E6-87C9-53033BC48EAF}"/>
              </a:ext>
            </a:extLst>
          </p:cNvPr>
          <p:cNvPicPr>
            <a:picLocks noChangeAspect="1"/>
          </p:cNvPicPr>
          <p:nvPr/>
        </p:nvPicPr>
        <p:blipFill>
          <a:blip r:embed="rId6"/>
          <a:stretch>
            <a:fillRect/>
          </a:stretch>
        </p:blipFill>
        <p:spPr>
          <a:xfrm>
            <a:off x="383776" y="1785758"/>
            <a:ext cx="5837444" cy="2783331"/>
          </a:xfrm>
          <a:prstGeom prst="rect">
            <a:avLst/>
          </a:prstGeom>
          <a:ln>
            <a:solidFill>
              <a:schemeClr val="accent1"/>
            </a:solidFill>
          </a:ln>
        </p:spPr>
      </p:pic>
      <p:sp>
        <p:nvSpPr>
          <p:cNvPr id="36" name="TextBox 35">
            <a:extLst>
              <a:ext uri="{FF2B5EF4-FFF2-40B4-BE49-F238E27FC236}">
                <a16:creationId xmlns:a16="http://schemas.microsoft.com/office/drawing/2014/main" id="{4C153A1A-171B-4FD2-8F3B-B24262349C6B}"/>
              </a:ext>
            </a:extLst>
          </p:cNvPr>
          <p:cNvSpPr txBox="1"/>
          <p:nvPr/>
        </p:nvSpPr>
        <p:spPr>
          <a:xfrm>
            <a:off x="8222676" y="4936810"/>
            <a:ext cx="6095234" cy="369332"/>
          </a:xfrm>
          <a:prstGeom prst="rect">
            <a:avLst/>
          </a:prstGeom>
          <a:noFill/>
        </p:spPr>
        <p:txBody>
          <a:bodyPr wrap="square">
            <a:spAutoFit/>
          </a:bodyPr>
          <a:lstStyle/>
          <a:p>
            <a:r>
              <a:rPr lang="en-US" sz="18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Website Front-page</a:t>
            </a:r>
            <a:endParaRPr lang="id-ID" sz="18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TextBox 36">
            <a:extLst>
              <a:ext uri="{FF2B5EF4-FFF2-40B4-BE49-F238E27FC236}">
                <a16:creationId xmlns:a16="http://schemas.microsoft.com/office/drawing/2014/main" id="{014E72D0-2186-49C7-A657-0F65DD1B8CCB}"/>
              </a:ext>
            </a:extLst>
          </p:cNvPr>
          <p:cNvSpPr txBox="1"/>
          <p:nvPr/>
        </p:nvSpPr>
        <p:spPr>
          <a:xfrm>
            <a:off x="2208738" y="4901641"/>
            <a:ext cx="6095234" cy="369332"/>
          </a:xfrm>
          <a:prstGeom prst="rect">
            <a:avLst/>
          </a:prstGeom>
          <a:noFill/>
        </p:spPr>
        <p:txBody>
          <a:bodyPr wrap="square">
            <a:spAutoFit/>
          </a:bodyPr>
          <a:lstStyle/>
          <a:p>
            <a:r>
              <a:rPr lang="en-US" sz="18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Hosting platform</a:t>
            </a:r>
            <a:endParaRPr lang="id-ID" sz="18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TextBox 6">
            <a:extLst>
              <a:ext uri="{FF2B5EF4-FFF2-40B4-BE49-F238E27FC236}">
                <a16:creationId xmlns:a16="http://schemas.microsoft.com/office/drawing/2014/main" id="{493D5202-A4FE-4F68-873E-740FBE76D07D}"/>
              </a:ext>
            </a:extLst>
          </p:cNvPr>
          <p:cNvSpPr txBox="1"/>
          <p:nvPr/>
        </p:nvSpPr>
        <p:spPr>
          <a:xfrm>
            <a:off x="5028467" y="174296"/>
            <a:ext cx="2325644" cy="46166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b="1" dirty="0">
                <a:solidFill>
                  <a:schemeClr val="bg2">
                    <a:lumMod val="10000"/>
                  </a:schemeClr>
                </a:solidFill>
                <a:ea typeface="+mn-lt"/>
                <a:cs typeface="+mn-lt"/>
              </a:rPr>
              <a:t>USER INTERFACE</a:t>
            </a:r>
            <a:endParaRPr lang="en-US" sz="2400" b="1" dirty="0">
              <a:solidFill>
                <a:schemeClr val="bg2">
                  <a:lumMod val="10000"/>
                </a:schemeClr>
              </a:solidFill>
              <a:cs typeface="Calibri"/>
            </a:endParaRPr>
          </a:p>
        </p:txBody>
      </p:sp>
      <p:pic>
        <p:nvPicPr>
          <p:cNvPr id="9" name="Recorded Sound">
            <a:hlinkClick r:id="" action="ppaction://media"/>
            <a:extLst>
              <a:ext uri="{FF2B5EF4-FFF2-40B4-BE49-F238E27FC236}">
                <a16:creationId xmlns:a16="http://schemas.microsoft.com/office/drawing/2014/main" id="{EC584A14-F6BE-4146-97CF-648057AEA3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38025" y="6108966"/>
            <a:ext cx="609600" cy="609600"/>
          </a:xfrm>
          <a:prstGeom prst="rect">
            <a:avLst/>
          </a:prstGeom>
        </p:spPr>
      </p:pic>
    </p:spTree>
    <p:extLst>
      <p:ext uri="{BB962C8B-B14F-4D97-AF65-F5344CB8AC3E}">
        <p14:creationId xmlns:p14="http://schemas.microsoft.com/office/powerpoint/2010/main" val="2440066796"/>
      </p:ext>
    </p:extLst>
  </p:cSld>
  <p:clrMapOvr>
    <a:masterClrMapping/>
  </p:clrMapOvr>
  <mc:AlternateContent xmlns:mc="http://schemas.openxmlformats.org/markup-compatibility/2006" xmlns:p14="http://schemas.microsoft.com/office/powerpoint/2010/main">
    <mc:Choice Requires="p14">
      <p:transition spd="slow" p14:dur="2000" advTm="23471"/>
    </mc:Choice>
    <mc:Fallback xmlns="">
      <p:transition spd="slow" advTm="23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FD0A4A62-A7EA-413C-AF71-F8B781E5133F}"/>
              </a:ext>
            </a:extLst>
          </p:cNvPr>
          <p:cNvSpPr txBox="1"/>
          <p:nvPr/>
        </p:nvSpPr>
        <p:spPr>
          <a:xfrm>
            <a:off x="1146879" y="998002"/>
            <a:ext cx="3182940" cy="1471959"/>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none" spc="0" normalizeH="0" baseline="0" noProof="0">
                <a:ln>
                  <a:noFill/>
                </a:ln>
                <a:solidFill>
                  <a:srgbClr val="FFFFFF"/>
                </a:solidFill>
                <a:effectLst/>
                <a:uLnTx/>
                <a:uFillTx/>
                <a:latin typeface="+mj-lt"/>
                <a:ea typeface="+mj-ea"/>
                <a:cs typeface="+mj-cs"/>
              </a:rPr>
              <a:t>ROC</a:t>
            </a:r>
            <a:endParaRPr kumimoji="0" lang="en-US" sz="3600" b="0" i="0" u="none" strike="noStrike" kern="1200" cap="none" spc="0" normalizeH="0" baseline="0" noProof="0">
              <a:ln>
                <a:noFill/>
              </a:ln>
              <a:solidFill>
                <a:srgbClr val="FFFFFF"/>
              </a:solidFill>
              <a:effectLst/>
              <a:uLnTx/>
              <a:uFillTx/>
              <a:latin typeface="+mj-lt"/>
              <a:ea typeface="+mj-ea"/>
              <a:cs typeface="+mj-cs"/>
            </a:endParaRPr>
          </a:p>
        </p:txBody>
      </p:sp>
      <p:sp>
        <p:nvSpPr>
          <p:cNvPr id="6" name="TextBox 5">
            <a:extLst>
              <a:ext uri="{FF2B5EF4-FFF2-40B4-BE49-F238E27FC236}">
                <a16:creationId xmlns:a16="http://schemas.microsoft.com/office/drawing/2014/main" id="{692B7AB9-B2B2-45B0-A168-A8F9865D6BCD}"/>
              </a:ext>
            </a:extLst>
          </p:cNvPr>
          <p:cNvSpPr txBox="1"/>
          <p:nvPr/>
        </p:nvSpPr>
        <p:spPr>
          <a:xfrm>
            <a:off x="1139635" y="2546161"/>
            <a:ext cx="3200451" cy="298592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0" i="0" u="none" strike="noStrike" cap="none" spc="0" normalizeH="0" baseline="0" noProof="0">
                <a:ln>
                  <a:noFill/>
                </a:ln>
                <a:solidFill>
                  <a:srgbClr val="FEFFFF"/>
                </a:solidFill>
                <a:effectLst/>
                <a:uLnTx/>
                <a:uFillTx/>
              </a:rPr>
              <a:t>Our model is trained on the whole data set as a result we can see the performance near perfect. Therefore in this case we will be using standalone model. If we wish to optimise our models down the line we could consider other strategies such as :</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1" i="0" u="none" strike="noStrike" cap="none" spc="0" normalizeH="0" baseline="0" noProof="0">
                <a:ln>
                  <a:noFill/>
                </a:ln>
                <a:solidFill>
                  <a:srgbClr val="FEFFFF"/>
                </a:solidFill>
                <a:effectLst/>
                <a:uLnTx/>
                <a:uFillTx/>
              </a:rPr>
              <a:t>Combined modelling – </a:t>
            </a:r>
            <a:r>
              <a:rPr kumimoji="0" lang="en-US" sz="1300" b="0" i="0" u="none" strike="noStrike" cap="none" spc="0" normalizeH="0" baseline="0" noProof="0">
                <a:ln>
                  <a:noFill/>
                </a:ln>
                <a:solidFill>
                  <a:srgbClr val="FEFFFF"/>
                </a:solidFill>
                <a:effectLst/>
                <a:uLnTx/>
                <a:uFillTx/>
              </a:rPr>
              <a:t>Predictions are result integration of different models.</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300" b="1" i="0" u="none" strike="noStrike" cap="none" spc="0" normalizeH="0" baseline="0" noProof="0">
                <a:ln>
                  <a:noFill/>
                </a:ln>
                <a:solidFill>
                  <a:srgbClr val="FEFFFF"/>
                </a:solidFill>
                <a:effectLst/>
                <a:uLnTx/>
                <a:uFillTx/>
              </a:rPr>
              <a:t>Embedded model – </a:t>
            </a:r>
            <a:r>
              <a:rPr kumimoji="0" lang="en-US" sz="1300" b="0" i="0" u="none" strike="noStrike" cap="none" spc="0" normalizeH="0" baseline="0" noProof="0">
                <a:ln>
                  <a:noFill/>
                </a:ln>
                <a:solidFill>
                  <a:srgbClr val="FEFFFF"/>
                </a:solidFill>
                <a:effectLst/>
                <a:uLnTx/>
                <a:uFillTx/>
              </a:rPr>
              <a:t>Taking output of other results in as feature to improve our performance</a:t>
            </a:r>
          </a:p>
        </p:txBody>
      </p:sp>
      <p:pic>
        <p:nvPicPr>
          <p:cNvPr id="5" name="Picture 5" descr="Chart&#10;&#10;Description automatically generated">
            <a:extLst>
              <a:ext uri="{FF2B5EF4-FFF2-40B4-BE49-F238E27FC236}">
                <a16:creationId xmlns:a16="http://schemas.microsoft.com/office/drawing/2014/main" id="{3D05F366-71C0-479C-A5E4-890D942AF019}"/>
              </a:ext>
            </a:extLst>
          </p:cNvPr>
          <p:cNvPicPr>
            <a:picLocks noChangeAspect="1"/>
          </p:cNvPicPr>
          <p:nvPr/>
        </p:nvPicPr>
        <p:blipFill>
          <a:blip r:embed="rId4"/>
          <a:stretch>
            <a:fillRect/>
          </a:stretch>
        </p:blipFill>
        <p:spPr>
          <a:xfrm>
            <a:off x="4998268" y="817137"/>
            <a:ext cx="6539075" cy="4904306"/>
          </a:xfrm>
          <a:prstGeom prst="rect">
            <a:avLst/>
          </a:prstGeom>
        </p:spPr>
      </p:pic>
      <p:pic>
        <p:nvPicPr>
          <p:cNvPr id="2" name="Picture 1" descr="Comunitae, líder del crowdlending en España - Sharing España">
            <a:extLst>
              <a:ext uri="{FF2B5EF4-FFF2-40B4-BE49-F238E27FC236}">
                <a16:creationId xmlns:a16="http://schemas.microsoft.com/office/drawing/2014/main" id="{B46064F8-DC0C-4269-AA40-5BD3F5ADB501}"/>
              </a:ext>
            </a:extLst>
          </p:cNvPr>
          <p:cNvPicPr/>
          <p:nvPr/>
        </p:nvPicPr>
        <p:blipFill rotWithShape="1">
          <a:blip r:embed="rId5">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12" name="Recorded Sound">
            <a:hlinkClick r:id="" action="ppaction://media"/>
            <a:extLst>
              <a:ext uri="{FF2B5EF4-FFF2-40B4-BE49-F238E27FC236}">
                <a16:creationId xmlns:a16="http://schemas.microsoft.com/office/drawing/2014/main" id="{0CED47CD-E741-43F2-B99D-0D016574FD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8704" y="6134244"/>
            <a:ext cx="609600" cy="609600"/>
          </a:xfrm>
          <a:prstGeom prst="rect">
            <a:avLst/>
          </a:prstGeom>
        </p:spPr>
      </p:pic>
    </p:spTree>
    <p:extLst>
      <p:ext uri="{BB962C8B-B14F-4D97-AF65-F5344CB8AC3E}">
        <p14:creationId xmlns:p14="http://schemas.microsoft.com/office/powerpoint/2010/main" val="29864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7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8">
            <a:extLst>
              <a:ext uri="{FF2B5EF4-FFF2-40B4-BE49-F238E27FC236}">
                <a16:creationId xmlns:a16="http://schemas.microsoft.com/office/drawing/2014/main" id="{A492BBFD-E1A9-490E-A1D4-6E69517F37BF}"/>
              </a:ext>
            </a:extLst>
          </p:cNvPr>
          <p:cNvPicPr>
            <a:picLocks noChangeAspect="1"/>
          </p:cNvPicPr>
          <p:nvPr/>
        </p:nvPicPr>
        <p:blipFill>
          <a:blip r:embed="rId4"/>
          <a:stretch>
            <a:fillRect/>
          </a:stretch>
        </p:blipFill>
        <p:spPr>
          <a:xfrm>
            <a:off x="-3906" y="668861"/>
            <a:ext cx="12199814" cy="6184587"/>
          </a:xfrm>
          <a:prstGeom prst="rect">
            <a:avLst/>
          </a:prstGeom>
        </p:spPr>
      </p:pic>
      <p:sp>
        <p:nvSpPr>
          <p:cNvPr id="4" name="TextBox 3">
            <a:extLst>
              <a:ext uri="{FF2B5EF4-FFF2-40B4-BE49-F238E27FC236}">
                <a16:creationId xmlns:a16="http://schemas.microsoft.com/office/drawing/2014/main" id="{FD0A4A62-A7EA-413C-AF71-F8B781E5133F}"/>
              </a:ext>
            </a:extLst>
          </p:cNvPr>
          <p:cNvSpPr txBox="1"/>
          <p:nvPr/>
        </p:nvSpPr>
        <p:spPr>
          <a:xfrm>
            <a:off x="1165469" y="2348266"/>
            <a:ext cx="2628900" cy="2547257"/>
          </a:xfrm>
          <a:prstGeom prst="rect">
            <a:avLst/>
          </a:prstGeom>
          <a:noFill/>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libri Light" panose="020F0302020204030204"/>
                <a:ea typeface="+mn-ea"/>
                <a:cs typeface="+mn-cs"/>
              </a:rPr>
              <a:t>CUT OFF POINT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2" descr="Chart&#10;&#10;Description automatically generated">
            <a:extLst>
              <a:ext uri="{FF2B5EF4-FFF2-40B4-BE49-F238E27FC236}">
                <a16:creationId xmlns:a16="http://schemas.microsoft.com/office/drawing/2014/main" id="{BFB2A3DB-F945-4C83-BB31-E0C80BCE26B0}"/>
              </a:ext>
            </a:extLst>
          </p:cNvPr>
          <p:cNvPicPr>
            <a:picLocks noChangeAspect="1"/>
          </p:cNvPicPr>
          <p:nvPr/>
        </p:nvPicPr>
        <p:blipFill>
          <a:blip r:embed="rId5"/>
          <a:stretch>
            <a:fillRect/>
          </a:stretch>
        </p:blipFill>
        <p:spPr>
          <a:xfrm>
            <a:off x="2001910" y="1145931"/>
            <a:ext cx="2969064" cy="2203938"/>
          </a:xfrm>
          <a:prstGeom prst="rect">
            <a:avLst/>
          </a:prstGeom>
        </p:spPr>
      </p:pic>
      <p:sp>
        <p:nvSpPr>
          <p:cNvPr id="7" name="TextBox 6">
            <a:extLst>
              <a:ext uri="{FF2B5EF4-FFF2-40B4-BE49-F238E27FC236}">
                <a16:creationId xmlns:a16="http://schemas.microsoft.com/office/drawing/2014/main" id="{2F51A118-300A-4E7C-9A64-8B0D4709B22F}"/>
              </a:ext>
            </a:extLst>
          </p:cNvPr>
          <p:cNvSpPr txBox="1"/>
          <p:nvPr/>
        </p:nvSpPr>
        <p:spPr>
          <a:xfrm>
            <a:off x="967154" y="3411806"/>
            <a:ext cx="50377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Calibri"/>
              </a:rPr>
              <a:t>High cut off points means we are adding risk by having high probability tolerance. It is apparent here high cut off point increases the False negative significantly and as expected we would capture all True Positive. In this case we would could add loses down the line with defaults.</a:t>
            </a:r>
          </a:p>
        </p:txBody>
      </p:sp>
      <p:sp>
        <p:nvSpPr>
          <p:cNvPr id="3" name="TextBox 2">
            <a:extLst>
              <a:ext uri="{FF2B5EF4-FFF2-40B4-BE49-F238E27FC236}">
                <a16:creationId xmlns:a16="http://schemas.microsoft.com/office/drawing/2014/main" id="{74724EC8-7816-4191-B1DE-BACFF305CBFD}"/>
              </a:ext>
            </a:extLst>
          </p:cNvPr>
          <p:cNvSpPr txBox="1"/>
          <p:nvPr/>
        </p:nvSpPr>
        <p:spPr>
          <a:xfrm>
            <a:off x="2694110" y="897402"/>
            <a:ext cx="13669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rPr>
              <a:t>Cut off = 0.9</a:t>
            </a:r>
            <a:endParaRPr kumimoji="0" lang="en-GB" sz="1800" i="0" u="none" strike="noStrike" kern="1200" cap="none" spc="0" normalizeH="0" baseline="0" noProof="0" dirty="0">
              <a:ln>
                <a:noFill/>
              </a:ln>
              <a:solidFill>
                <a:prstClr val="black"/>
              </a:solidFill>
              <a:effectLst/>
              <a:uLnTx/>
              <a:uFillTx/>
              <a:latin typeface="Calibri" panose="020F0502020204030204"/>
            </a:endParaRPr>
          </a:p>
        </p:txBody>
      </p:sp>
      <p:sp>
        <p:nvSpPr>
          <p:cNvPr id="11" name="TextBox 10">
            <a:extLst>
              <a:ext uri="{FF2B5EF4-FFF2-40B4-BE49-F238E27FC236}">
                <a16:creationId xmlns:a16="http://schemas.microsoft.com/office/drawing/2014/main" id="{D886708E-5891-4461-B3B7-1588A2E09AEE}"/>
              </a:ext>
            </a:extLst>
          </p:cNvPr>
          <p:cNvSpPr txBox="1"/>
          <p:nvPr/>
        </p:nvSpPr>
        <p:spPr>
          <a:xfrm>
            <a:off x="6289039" y="3353191"/>
            <a:ext cx="45528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Calibri"/>
              </a:rPr>
              <a:t>Really low cut off point has the inverse effect of what we saw in high cut off point. Here we are very strict and eliminate all False Negative cases but missing out on big chunk of true positive cases which could mean we are missing out revenue stream.</a:t>
            </a:r>
          </a:p>
        </p:txBody>
      </p:sp>
      <p:sp>
        <p:nvSpPr>
          <p:cNvPr id="12" name="TextBox 11">
            <a:extLst>
              <a:ext uri="{FF2B5EF4-FFF2-40B4-BE49-F238E27FC236}">
                <a16:creationId xmlns:a16="http://schemas.microsoft.com/office/drawing/2014/main" id="{2FAF6ACE-8F61-497F-A532-40C7C66F8442}"/>
              </a:ext>
            </a:extLst>
          </p:cNvPr>
          <p:cNvSpPr txBox="1"/>
          <p:nvPr/>
        </p:nvSpPr>
        <p:spPr>
          <a:xfrm>
            <a:off x="7244299" y="885629"/>
            <a:ext cx="2773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rPr>
              <a:t>Cut off = 0.0000001</a:t>
            </a:r>
            <a:endParaRPr kumimoji="0" lang="en-GB" sz="1800" i="0" u="none" strike="noStrike" kern="1200" cap="none" spc="0" normalizeH="0" baseline="0" noProof="0" dirty="0">
              <a:ln>
                <a:noFill/>
              </a:ln>
              <a:solidFill>
                <a:prstClr val="black"/>
              </a:solidFill>
              <a:effectLst/>
              <a:uLnTx/>
              <a:uFillTx/>
              <a:latin typeface="Calibri" panose="020F0502020204030204"/>
            </a:endParaRPr>
          </a:p>
        </p:txBody>
      </p:sp>
      <p:pic>
        <p:nvPicPr>
          <p:cNvPr id="8" name="Picture 12" descr="Chart, treemap chart&#10;&#10;Description automatically generated">
            <a:extLst>
              <a:ext uri="{FF2B5EF4-FFF2-40B4-BE49-F238E27FC236}">
                <a16:creationId xmlns:a16="http://schemas.microsoft.com/office/drawing/2014/main" id="{7EB8A634-4E7C-4824-928D-D16DA50D9605}"/>
              </a:ext>
            </a:extLst>
          </p:cNvPr>
          <p:cNvPicPr>
            <a:picLocks noChangeAspect="1"/>
          </p:cNvPicPr>
          <p:nvPr/>
        </p:nvPicPr>
        <p:blipFill>
          <a:blip r:embed="rId6"/>
          <a:stretch>
            <a:fillRect/>
          </a:stretch>
        </p:blipFill>
        <p:spPr>
          <a:xfrm>
            <a:off x="6850966" y="1149056"/>
            <a:ext cx="2773680" cy="2057400"/>
          </a:xfrm>
          <a:prstGeom prst="rect">
            <a:avLst/>
          </a:prstGeom>
        </p:spPr>
      </p:pic>
      <p:sp>
        <p:nvSpPr>
          <p:cNvPr id="14" name="TextBox 13">
            <a:extLst>
              <a:ext uri="{FF2B5EF4-FFF2-40B4-BE49-F238E27FC236}">
                <a16:creationId xmlns:a16="http://schemas.microsoft.com/office/drawing/2014/main" id="{E1EF7B4B-ED21-4E00-8B54-B7FCC9A0565E}"/>
              </a:ext>
            </a:extLst>
          </p:cNvPr>
          <p:cNvSpPr txBox="1"/>
          <p:nvPr/>
        </p:nvSpPr>
        <p:spPr>
          <a:xfrm>
            <a:off x="4967456" y="5190978"/>
            <a:ext cx="51722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Calibri"/>
              </a:rPr>
              <a:t>Ideally we would want mixture of what we saw above. We want to capture all the true positive and true negative cases. Which means we are accepting all the good candidates and rejecting the ones with probability of default. Cut off point of 0.5 appears to achieve this objective.</a:t>
            </a:r>
          </a:p>
        </p:txBody>
      </p:sp>
      <p:sp>
        <p:nvSpPr>
          <p:cNvPr id="15" name="TextBox 14">
            <a:extLst>
              <a:ext uri="{FF2B5EF4-FFF2-40B4-BE49-F238E27FC236}">
                <a16:creationId xmlns:a16="http://schemas.microsoft.com/office/drawing/2014/main" id="{029E5590-0FB6-434D-BC21-96233DC7698C}"/>
              </a:ext>
            </a:extLst>
          </p:cNvPr>
          <p:cNvSpPr txBox="1"/>
          <p:nvPr/>
        </p:nvSpPr>
        <p:spPr>
          <a:xfrm>
            <a:off x="2416906" y="43535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Cut off = 0.5</a:t>
            </a:r>
          </a:p>
        </p:txBody>
      </p:sp>
      <p:pic>
        <p:nvPicPr>
          <p:cNvPr id="17" name="Picture 17" descr="Chart&#10;&#10;Description automatically generated">
            <a:extLst>
              <a:ext uri="{FF2B5EF4-FFF2-40B4-BE49-F238E27FC236}">
                <a16:creationId xmlns:a16="http://schemas.microsoft.com/office/drawing/2014/main" id="{00F4514F-C872-419B-833C-4BF7DBAF944D}"/>
              </a:ext>
            </a:extLst>
          </p:cNvPr>
          <p:cNvPicPr>
            <a:picLocks noChangeAspect="1"/>
          </p:cNvPicPr>
          <p:nvPr/>
        </p:nvPicPr>
        <p:blipFill>
          <a:blip r:embed="rId7"/>
          <a:stretch>
            <a:fillRect/>
          </a:stretch>
        </p:blipFill>
        <p:spPr>
          <a:xfrm>
            <a:off x="1738141" y="4649959"/>
            <a:ext cx="2743200" cy="2057400"/>
          </a:xfrm>
          <a:prstGeom prst="rect">
            <a:avLst/>
          </a:prstGeom>
        </p:spPr>
      </p:pic>
      <p:pic>
        <p:nvPicPr>
          <p:cNvPr id="5" name="Picture 4" descr="Comunitae, líder del crowdlending en España - Sharing España">
            <a:extLst>
              <a:ext uri="{FF2B5EF4-FFF2-40B4-BE49-F238E27FC236}">
                <a16:creationId xmlns:a16="http://schemas.microsoft.com/office/drawing/2014/main" id="{3253A38E-12AD-4FD5-B598-3645C69B3361}"/>
              </a:ext>
            </a:extLst>
          </p:cNvPr>
          <p:cNvPicPr/>
          <p:nvPr/>
        </p:nvPicPr>
        <p:blipFill rotWithShape="1">
          <a:blip r:embed="rId8">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E78A413-82EC-4989-A8E1-D3D9E45A190A}"/>
              </a:ext>
            </a:extLst>
          </p:cNvPr>
          <p:cNvSpPr txBox="1"/>
          <p:nvPr/>
        </p:nvSpPr>
        <p:spPr>
          <a:xfrm>
            <a:off x="4613275" y="136525"/>
            <a:ext cx="2135064" cy="46960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d-ID" sz="2400" b="1">
                <a:solidFill>
                  <a:schemeClr val="bg2">
                    <a:lumMod val="10000"/>
                  </a:schemeClr>
                </a:solidFill>
                <a:ea typeface="+mn-lt"/>
                <a:cs typeface="+mn-lt"/>
              </a:rPr>
              <a:t>CUT OFF POINT</a:t>
            </a:r>
            <a:endParaRPr lang="en-US" sz="2400" b="1">
              <a:solidFill>
                <a:schemeClr val="bg2">
                  <a:lumMod val="10000"/>
                </a:schemeClr>
              </a:solidFill>
              <a:cs typeface="Calibri"/>
            </a:endParaRPr>
          </a:p>
        </p:txBody>
      </p:sp>
      <p:pic>
        <p:nvPicPr>
          <p:cNvPr id="9" name="Recorded Sound">
            <a:hlinkClick r:id="" action="ppaction://media"/>
            <a:extLst>
              <a:ext uri="{FF2B5EF4-FFF2-40B4-BE49-F238E27FC236}">
                <a16:creationId xmlns:a16="http://schemas.microsoft.com/office/drawing/2014/main" id="{A3F6CBBC-5DF8-4422-86F1-F9D35E2E83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10519" y="6158502"/>
            <a:ext cx="609600" cy="609600"/>
          </a:xfrm>
          <a:prstGeom prst="rect">
            <a:avLst/>
          </a:prstGeom>
        </p:spPr>
      </p:pic>
    </p:spTree>
    <p:extLst>
      <p:ext uri="{BB962C8B-B14F-4D97-AF65-F5344CB8AC3E}">
        <p14:creationId xmlns:p14="http://schemas.microsoft.com/office/powerpoint/2010/main" val="20235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36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E573A197-A07D-4C59-B94D-86E604BCEC4C}"/>
              </a:ext>
            </a:extLst>
          </p:cNvPr>
          <p:cNvPicPr>
            <a:picLocks noChangeAspect="1"/>
          </p:cNvPicPr>
          <p:nvPr/>
        </p:nvPicPr>
        <p:blipFill rotWithShape="1">
          <a:blip r:embed="rId4"/>
          <a:srcRect l="668" r="111" b="-680"/>
          <a:stretch/>
        </p:blipFill>
        <p:spPr>
          <a:xfrm>
            <a:off x="185981" y="4811425"/>
            <a:ext cx="7506948" cy="1272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5" descr="A picture containing table&#10;&#10;Description automatically generated">
            <a:extLst>
              <a:ext uri="{FF2B5EF4-FFF2-40B4-BE49-F238E27FC236}">
                <a16:creationId xmlns:a16="http://schemas.microsoft.com/office/drawing/2014/main" id="{6A5DE7BC-28C8-439D-B75E-C344DAE6C3C3}"/>
              </a:ext>
            </a:extLst>
          </p:cNvPr>
          <p:cNvPicPr>
            <a:picLocks noChangeAspect="1"/>
          </p:cNvPicPr>
          <p:nvPr/>
        </p:nvPicPr>
        <p:blipFill>
          <a:blip r:embed="rId5"/>
          <a:stretch>
            <a:fillRect/>
          </a:stretch>
        </p:blipFill>
        <p:spPr>
          <a:xfrm>
            <a:off x="181708" y="1307545"/>
            <a:ext cx="7503257" cy="3429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2" descr="A picture containing text, plaque&#10;&#10;Description automatically generated">
            <a:extLst>
              <a:ext uri="{FF2B5EF4-FFF2-40B4-BE49-F238E27FC236}">
                <a16:creationId xmlns:a16="http://schemas.microsoft.com/office/drawing/2014/main" id="{8A456ABD-A87A-4087-B44F-80C24949A930}"/>
              </a:ext>
            </a:extLst>
          </p:cNvPr>
          <p:cNvPicPr>
            <a:picLocks noChangeAspect="1"/>
          </p:cNvPicPr>
          <p:nvPr/>
        </p:nvPicPr>
        <p:blipFill>
          <a:blip r:embed="rId6"/>
          <a:stretch>
            <a:fillRect/>
          </a:stretch>
        </p:blipFill>
        <p:spPr>
          <a:xfrm>
            <a:off x="7872534" y="2029303"/>
            <a:ext cx="4062046" cy="2472125"/>
          </a:xfrm>
          <a:prstGeom prst="rect">
            <a:avLst/>
          </a:prstGeom>
        </p:spPr>
      </p:pic>
      <p:sp>
        <p:nvSpPr>
          <p:cNvPr id="7" name="Rectangle: Rounded Corners 6">
            <a:extLst>
              <a:ext uri="{FF2B5EF4-FFF2-40B4-BE49-F238E27FC236}">
                <a16:creationId xmlns:a16="http://schemas.microsoft.com/office/drawing/2014/main" id="{1AB2407D-0B5D-4367-920E-F639D90A1B4C}"/>
              </a:ext>
            </a:extLst>
          </p:cNvPr>
          <p:cNvSpPr/>
          <p:nvPr/>
        </p:nvSpPr>
        <p:spPr>
          <a:xfrm>
            <a:off x="9969010" y="4312624"/>
            <a:ext cx="263770" cy="1758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31FDCE4-7EE6-4D6F-AFE1-B43809EE0D4B}"/>
              </a:ext>
            </a:extLst>
          </p:cNvPr>
          <p:cNvSpPr/>
          <p:nvPr/>
        </p:nvSpPr>
        <p:spPr>
          <a:xfrm>
            <a:off x="7868625" y="3628777"/>
            <a:ext cx="3536462" cy="1856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Comunitae, líder del crowdlending en España - Sharing España">
            <a:extLst>
              <a:ext uri="{FF2B5EF4-FFF2-40B4-BE49-F238E27FC236}">
                <a16:creationId xmlns:a16="http://schemas.microsoft.com/office/drawing/2014/main" id="{8DB8B4B1-8B59-4C30-9978-05A562168757}"/>
              </a:ext>
            </a:extLst>
          </p:cNvPr>
          <p:cNvPicPr/>
          <p:nvPr/>
        </p:nvPicPr>
        <p:blipFill rotWithShape="1">
          <a:blip r:embed="rId7">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5DFEEFE-CCFB-4A2B-BDA0-183B202E7AEE}"/>
              </a:ext>
            </a:extLst>
          </p:cNvPr>
          <p:cNvSpPr txBox="1"/>
          <p:nvPr/>
        </p:nvSpPr>
        <p:spPr>
          <a:xfrm>
            <a:off x="4938712" y="168275"/>
            <a:ext cx="1428626" cy="46960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d-ID" sz="2400" b="1" dirty="0">
                <a:solidFill>
                  <a:schemeClr val="bg2">
                    <a:lumMod val="10000"/>
                  </a:schemeClr>
                </a:solidFill>
                <a:ea typeface="+mn-lt"/>
                <a:cs typeface="+mn-lt"/>
              </a:rPr>
              <a:t>EXAMPLE</a:t>
            </a:r>
            <a:endParaRPr lang="en-US" dirty="0"/>
          </a:p>
        </p:txBody>
      </p:sp>
      <p:pic>
        <p:nvPicPr>
          <p:cNvPr id="9" name="Recorded Sound">
            <a:hlinkClick r:id="" action="ppaction://media"/>
            <a:extLst>
              <a:ext uri="{FF2B5EF4-FFF2-40B4-BE49-F238E27FC236}">
                <a16:creationId xmlns:a16="http://schemas.microsoft.com/office/drawing/2014/main" id="{B08CF9F0-A502-49F7-98E0-CF4E342E7A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12411" y="6108966"/>
            <a:ext cx="609600" cy="609600"/>
          </a:xfrm>
          <a:prstGeom prst="rect">
            <a:avLst/>
          </a:prstGeom>
        </p:spPr>
      </p:pic>
    </p:spTree>
    <p:extLst>
      <p:ext uri="{BB962C8B-B14F-4D97-AF65-F5344CB8AC3E}">
        <p14:creationId xmlns:p14="http://schemas.microsoft.com/office/powerpoint/2010/main" val="122866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72978" y="1319090"/>
            <a:ext cx="4154714" cy="1077218"/>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COMPANY</a:t>
            </a:r>
          </a:p>
          <a:p>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INTRODUCTIONS</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Rectangle 3"/>
          <p:cNvSpPr/>
          <p:nvPr/>
        </p:nvSpPr>
        <p:spPr>
          <a:xfrm>
            <a:off x="6672978" y="2547017"/>
            <a:ext cx="5312410" cy="959045"/>
          </a:xfrm>
          <a:prstGeom prst="rect">
            <a:avLst/>
          </a:prstGeom>
        </p:spPr>
        <p:txBody>
          <a:bodyPr wrap="square">
            <a:spAutoFit/>
          </a:bodyPr>
          <a:lstStyle/>
          <a:p>
            <a:pPr>
              <a:lnSpc>
                <a:spcPct val="120000"/>
              </a:lnSpc>
            </a:pPr>
            <a:r>
              <a:rPr lang="en-PH" sz="1600" dirty="0" err="1">
                <a:solidFill>
                  <a:schemeClr val="bg1">
                    <a:lumMod val="50000"/>
                  </a:schemeClr>
                </a:solidFill>
              </a:rPr>
              <a:t>Comunitae</a:t>
            </a:r>
            <a:r>
              <a:rPr lang="en-PH" sz="1600" dirty="0">
                <a:solidFill>
                  <a:schemeClr val="bg1">
                    <a:lumMod val="50000"/>
                  </a:schemeClr>
                </a:solidFill>
              </a:rPr>
              <a:t> is the pioneer peer-to-peer lending platform in Spain to offer individuals a new way to save more profitably than traditional financial products.</a:t>
            </a:r>
            <a:endParaRPr lang="en-US" sz="1600" dirty="0">
              <a:solidFill>
                <a:schemeClr val="bg1">
                  <a:lumMod val="50000"/>
                </a:schemeClr>
              </a:solidFill>
              <a:latin typeface="Montserrat" panose="00000500000000000000" pitchFamily="2" charset="0"/>
              <a:cs typeface="Segoe UI Light" panose="020B0502040204020203" pitchFamily="34" charset="0"/>
            </a:endParaRPr>
          </a:p>
        </p:txBody>
      </p:sp>
      <p:sp>
        <p:nvSpPr>
          <p:cNvPr id="5" name="Rounded Rectangle 4"/>
          <p:cNvSpPr/>
          <p:nvPr/>
        </p:nvSpPr>
        <p:spPr>
          <a:xfrm rot="20700000">
            <a:off x="7009745" y="4008901"/>
            <a:ext cx="266266" cy="279285"/>
          </a:xfrm>
          <a:prstGeom prst="roundRect">
            <a:avLst>
              <a:gd name="adj" fmla="val 26836"/>
            </a:avLst>
          </a:prstGeom>
          <a:solidFill>
            <a:srgbClr val="7D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61548" y="4256201"/>
            <a:ext cx="3601751" cy="894732"/>
          </a:xfrm>
          <a:prstGeom prst="rect">
            <a:avLst/>
          </a:prstGeom>
        </p:spPr>
        <p:txBody>
          <a:bodyPr wrap="square">
            <a:spAutoFit/>
          </a:bodyPr>
          <a:lstStyle/>
          <a:p>
            <a:pPr>
              <a:lnSpc>
                <a:spcPct val="150000"/>
              </a:lnSpc>
            </a:pPr>
            <a:r>
              <a:rPr lang="en-US" sz="1200" dirty="0">
                <a:solidFill>
                  <a:schemeClr val="bg1">
                    <a:lumMod val="50000"/>
                  </a:schemeClr>
                </a:solidFill>
              </a:rPr>
              <a:t>Since its opening in 2009, they have lent around 15 million euros, with delinquency levels below that of traditional banks. </a:t>
            </a:r>
            <a:endParaRPr lang="en-US" sz="1200" dirty="0">
              <a:solidFill>
                <a:schemeClr val="bg1">
                  <a:lumMod val="50000"/>
                </a:schemeClr>
              </a:solidFill>
              <a:latin typeface="Montserrat" panose="00000500000000000000" pitchFamily="2" charset="0"/>
              <a:cs typeface="Segoe UI Light" panose="020B0502040204020203" pitchFamily="34" charset="0"/>
            </a:endParaRPr>
          </a:p>
        </p:txBody>
      </p:sp>
      <p:sp>
        <p:nvSpPr>
          <p:cNvPr id="7" name="TextBox 6"/>
          <p:cNvSpPr txBox="1"/>
          <p:nvPr/>
        </p:nvSpPr>
        <p:spPr>
          <a:xfrm>
            <a:off x="7561548" y="3979202"/>
            <a:ext cx="2319052" cy="276999"/>
          </a:xfrm>
          <a:prstGeom prst="rect">
            <a:avLst/>
          </a:prstGeom>
          <a:noFill/>
        </p:spPr>
        <p:txBody>
          <a:bodyPr wrap="square" rtlCol="0">
            <a:spAutoFit/>
          </a:bodyPr>
          <a:lstStyle/>
          <a:p>
            <a:r>
              <a:rPr lang="id-ID" sz="12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COMPANY REACH</a:t>
            </a:r>
            <a:endParaRPr lang="en-US" sz="12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Rounded Rectangle 7"/>
          <p:cNvSpPr/>
          <p:nvPr/>
        </p:nvSpPr>
        <p:spPr>
          <a:xfrm rot="20700000">
            <a:off x="7009745" y="5311195"/>
            <a:ext cx="266266" cy="279285"/>
          </a:xfrm>
          <a:prstGeom prst="roundRect">
            <a:avLst>
              <a:gd name="adj" fmla="val 26836"/>
            </a:avLst>
          </a:prstGeom>
          <a:solidFill>
            <a:srgbClr val="7D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61548" y="5586724"/>
            <a:ext cx="3601751" cy="894669"/>
          </a:xfrm>
          <a:prstGeom prst="rect">
            <a:avLst/>
          </a:prstGeom>
        </p:spPr>
        <p:txBody>
          <a:bodyPr wrap="square">
            <a:spAutoFit/>
          </a:bodyPr>
          <a:lstStyle/>
          <a:p>
            <a:pPr>
              <a:lnSpc>
                <a:spcPct val="150000"/>
              </a:lnSpc>
            </a:pPr>
            <a:r>
              <a:rPr lang="en-US" sz="1200" dirty="0">
                <a:solidFill>
                  <a:schemeClr val="bg1">
                    <a:lumMod val="50000"/>
                  </a:schemeClr>
                </a:solidFill>
              </a:rPr>
              <a:t>The average return was 8.17% for investors. And at that time, they established themselves as the most important crowdlending platform in Spain. </a:t>
            </a:r>
            <a:endParaRPr lang="en-PH" sz="1200" dirty="0">
              <a:solidFill>
                <a:schemeClr val="bg1">
                  <a:lumMod val="50000"/>
                </a:schemeClr>
              </a:solidFill>
            </a:endParaRPr>
          </a:p>
        </p:txBody>
      </p:sp>
      <p:sp>
        <p:nvSpPr>
          <p:cNvPr id="10" name="TextBox 9"/>
          <p:cNvSpPr txBox="1"/>
          <p:nvPr/>
        </p:nvSpPr>
        <p:spPr>
          <a:xfrm>
            <a:off x="7561548" y="5297992"/>
            <a:ext cx="2319052" cy="276999"/>
          </a:xfrm>
          <a:prstGeom prst="rect">
            <a:avLst/>
          </a:prstGeom>
          <a:noFill/>
        </p:spPr>
        <p:txBody>
          <a:bodyPr wrap="square" rtlCol="0">
            <a:spAutoFit/>
          </a:bodyPr>
          <a:lstStyle/>
          <a:p>
            <a:r>
              <a:rPr lang="id-ID" sz="12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COMPANY REPUTATION</a:t>
            </a:r>
            <a:endParaRPr lang="en-US" sz="12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Picture Placeholder 11">
            <a:extLst>
              <a:ext uri="{FF2B5EF4-FFF2-40B4-BE49-F238E27FC236}">
                <a16:creationId xmlns:a16="http://schemas.microsoft.com/office/drawing/2014/main" id="{A310C582-9275-874A-8B08-797DF7AFC40D}"/>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20185" r="20185"/>
          <a:stretch/>
        </p:blipFill>
        <p:spPr/>
      </p:pic>
      <p:pic>
        <p:nvPicPr>
          <p:cNvPr id="17" name="Picture 16" descr="Comunitae, líder del crowdlending en España - Sharing España">
            <a:extLst>
              <a:ext uri="{FF2B5EF4-FFF2-40B4-BE49-F238E27FC236}">
                <a16:creationId xmlns:a16="http://schemas.microsoft.com/office/drawing/2014/main" id="{51A92785-F96D-584F-8E46-5CE0B0553DF9}"/>
              </a:ext>
            </a:extLst>
          </p:cNvPr>
          <p:cNvPicPr/>
          <p:nvPr/>
        </p:nvPicPr>
        <p:blipFill rotWithShape="1">
          <a:blip r:embed="rId6">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2" name="Audio Recording Jun 13, 2021 at 17:39:00" descr="Audio Recording Jun 13, 2021 at 17:39:00">
            <a:hlinkClick r:id="" action="ppaction://media"/>
            <a:extLst>
              <a:ext uri="{FF2B5EF4-FFF2-40B4-BE49-F238E27FC236}">
                <a16:creationId xmlns:a16="http://schemas.microsoft.com/office/drawing/2014/main" id="{C37AE29C-B5EC-2C41-B85A-540E77CE89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212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155" y="966892"/>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56088" y="1105392"/>
            <a:ext cx="3082765" cy="461665"/>
          </a:xfrm>
          <a:prstGeom prst="rect">
            <a:avLst/>
          </a:prstGeom>
        </p:spPr>
        <p:txBody>
          <a:bodyPr wrap="square">
            <a:spAutoFit/>
          </a:bodyPr>
          <a:lstStyle/>
          <a:p>
            <a:pPr algn="just"/>
            <a:r>
              <a:rPr lang="en-US" sz="1200" dirty="0">
                <a:solidFill>
                  <a:schemeClr val="bg1"/>
                </a:solidFill>
              </a:rPr>
              <a:t>Opening commission, paid by the borrower, 3% of the loan amount</a:t>
            </a:r>
            <a:endParaRPr lang="en-US" sz="1200" dirty="0">
              <a:solidFill>
                <a:schemeClr val="bg1"/>
              </a:solidFill>
              <a:latin typeface="Montserrat" panose="00000500000000000000" pitchFamily="2" charset="0"/>
              <a:cs typeface="Segoe UI Light" panose="020B0502040204020203" pitchFamily="34" charset="0"/>
            </a:endParaRPr>
          </a:p>
        </p:txBody>
      </p:sp>
      <p:sp>
        <p:nvSpPr>
          <p:cNvPr id="12" name="TextBox 11"/>
          <p:cNvSpPr txBox="1"/>
          <p:nvPr/>
        </p:nvSpPr>
        <p:spPr>
          <a:xfrm>
            <a:off x="1057559" y="966892"/>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F8923469-0D20-024F-B425-8E0463EA0C38}"/>
              </a:ext>
            </a:extLst>
          </p:cNvPr>
          <p:cNvSpPr/>
          <p:nvPr/>
        </p:nvSpPr>
        <p:spPr>
          <a:xfrm>
            <a:off x="882155" y="1922081"/>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PH" sz="1100" dirty="0"/>
          </a:p>
        </p:txBody>
      </p:sp>
      <p:sp>
        <p:nvSpPr>
          <p:cNvPr id="22" name="Rectangle 21">
            <a:extLst>
              <a:ext uri="{FF2B5EF4-FFF2-40B4-BE49-F238E27FC236}">
                <a16:creationId xmlns:a16="http://schemas.microsoft.com/office/drawing/2014/main" id="{172B253F-1F79-1C4D-906E-DB5539FE8084}"/>
              </a:ext>
            </a:extLst>
          </p:cNvPr>
          <p:cNvSpPr/>
          <p:nvPr/>
        </p:nvSpPr>
        <p:spPr>
          <a:xfrm>
            <a:off x="882155" y="2884336"/>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191ACF-7E22-084C-BE13-10C928203CAC}"/>
              </a:ext>
            </a:extLst>
          </p:cNvPr>
          <p:cNvSpPr/>
          <p:nvPr/>
        </p:nvSpPr>
        <p:spPr>
          <a:xfrm>
            <a:off x="882155" y="3846591"/>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DA754A-538F-4A47-B97E-08923BD7D91B}"/>
              </a:ext>
            </a:extLst>
          </p:cNvPr>
          <p:cNvSpPr/>
          <p:nvPr/>
        </p:nvSpPr>
        <p:spPr>
          <a:xfrm>
            <a:off x="882155" y="4835996"/>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E227A6-4ECE-7142-B06C-F0419C59615F}"/>
              </a:ext>
            </a:extLst>
          </p:cNvPr>
          <p:cNvSpPr/>
          <p:nvPr/>
        </p:nvSpPr>
        <p:spPr>
          <a:xfrm>
            <a:off x="882155" y="5774695"/>
            <a:ext cx="5676900" cy="830997"/>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a:extLst>
              <a:ext uri="{FF2B5EF4-FFF2-40B4-BE49-F238E27FC236}">
                <a16:creationId xmlns:a16="http://schemas.microsoft.com/office/drawing/2014/main" id="{73D1C105-DA91-9A41-A050-AE5C500002E8}"/>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9183" r="9183"/>
          <a:stretch>
            <a:fillRect/>
          </a:stretch>
        </p:blipFill>
        <p:spPr>
          <a:xfrm>
            <a:off x="5028532" y="966892"/>
            <a:ext cx="6484701" cy="5638800"/>
          </a:xfrm>
        </p:spPr>
      </p:pic>
      <p:sp>
        <p:nvSpPr>
          <p:cNvPr id="26" name="TextBox 25">
            <a:extLst>
              <a:ext uri="{FF2B5EF4-FFF2-40B4-BE49-F238E27FC236}">
                <a16:creationId xmlns:a16="http://schemas.microsoft.com/office/drawing/2014/main" id="{1D2AEB97-5A92-134A-A53C-98F2729B6AC0}"/>
              </a:ext>
            </a:extLst>
          </p:cNvPr>
          <p:cNvSpPr txBox="1"/>
          <p:nvPr/>
        </p:nvSpPr>
        <p:spPr>
          <a:xfrm>
            <a:off x="1057559" y="1956297"/>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01775135-DE5C-6B40-924A-B55C1B7C6610}"/>
              </a:ext>
            </a:extLst>
          </p:cNvPr>
          <p:cNvSpPr txBox="1"/>
          <p:nvPr/>
        </p:nvSpPr>
        <p:spPr>
          <a:xfrm>
            <a:off x="1110330" y="2894996"/>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D0AC55B2-4C15-FE40-8436-64E36B2103D7}"/>
              </a:ext>
            </a:extLst>
          </p:cNvPr>
          <p:cNvSpPr txBox="1"/>
          <p:nvPr/>
        </p:nvSpPr>
        <p:spPr>
          <a:xfrm>
            <a:off x="1125523" y="3873741"/>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28828059-6336-3246-8303-CBE2590D0278}"/>
              </a:ext>
            </a:extLst>
          </p:cNvPr>
          <p:cNvSpPr txBox="1"/>
          <p:nvPr/>
        </p:nvSpPr>
        <p:spPr>
          <a:xfrm>
            <a:off x="1120189" y="4863146"/>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5</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39D06DFC-04C9-0645-A3E6-5DF3B70F7A01}"/>
              </a:ext>
            </a:extLst>
          </p:cNvPr>
          <p:cNvSpPr txBox="1"/>
          <p:nvPr/>
        </p:nvSpPr>
        <p:spPr>
          <a:xfrm>
            <a:off x="1102673" y="5774694"/>
            <a:ext cx="470152" cy="830997"/>
          </a:xfrm>
          <a:prstGeom prst="rect">
            <a:avLst/>
          </a:prstGeom>
          <a:noFill/>
        </p:spPr>
        <p:txBody>
          <a:bodyPr wrap="square" rtlCol="0">
            <a:spAutoFit/>
          </a:bodyPr>
          <a:lstStyle/>
          <a:p>
            <a:r>
              <a:rPr lang="id-ID"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6</a:t>
            </a:r>
            <a:endParaRPr lang="en-US" sz="4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0E6094E8-2C3A-7E4C-94F0-7AC584188D70}"/>
              </a:ext>
            </a:extLst>
          </p:cNvPr>
          <p:cNvSpPr txBox="1"/>
          <p:nvPr/>
        </p:nvSpPr>
        <p:spPr>
          <a:xfrm>
            <a:off x="882155" y="302913"/>
            <a:ext cx="5676900" cy="584775"/>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SOURCES OF </a:t>
            </a:r>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INCOME</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32" name="Picture 31" descr="Comunitae, líder del crowdlending en España - Sharing España">
            <a:extLst>
              <a:ext uri="{FF2B5EF4-FFF2-40B4-BE49-F238E27FC236}">
                <a16:creationId xmlns:a16="http://schemas.microsoft.com/office/drawing/2014/main" id="{2558F3F3-FBAF-7C47-8739-6A312D4CEDDC}"/>
              </a:ext>
            </a:extLst>
          </p:cNvPr>
          <p:cNvPicPr/>
          <p:nvPr/>
        </p:nvPicPr>
        <p:blipFill rotWithShape="1">
          <a:blip r:embed="rId6">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sp>
        <p:nvSpPr>
          <p:cNvPr id="33" name="Rectangle 32">
            <a:extLst>
              <a:ext uri="{FF2B5EF4-FFF2-40B4-BE49-F238E27FC236}">
                <a16:creationId xmlns:a16="http://schemas.microsoft.com/office/drawing/2014/main" id="{C279F8FF-1A9D-3041-BC50-D68846859C27}"/>
              </a:ext>
            </a:extLst>
          </p:cNvPr>
          <p:cNvSpPr/>
          <p:nvPr/>
        </p:nvSpPr>
        <p:spPr>
          <a:xfrm>
            <a:off x="1576289" y="2075969"/>
            <a:ext cx="3200157" cy="461665"/>
          </a:xfrm>
          <a:prstGeom prst="rect">
            <a:avLst/>
          </a:prstGeom>
        </p:spPr>
        <p:txBody>
          <a:bodyPr wrap="square">
            <a:spAutoFit/>
          </a:bodyPr>
          <a:lstStyle/>
          <a:p>
            <a:pPr lvl="0"/>
            <a:r>
              <a:rPr lang="en-US" sz="1200" dirty="0">
                <a:solidFill>
                  <a:schemeClr val="bg1"/>
                </a:solidFill>
              </a:rPr>
              <a:t>Non-payment commission, paid by the borrower, 8% of the unpaid installment</a:t>
            </a:r>
            <a:endParaRPr lang="en-PH" sz="1200" dirty="0">
              <a:solidFill>
                <a:schemeClr val="bg1"/>
              </a:solidFill>
            </a:endParaRPr>
          </a:p>
        </p:txBody>
      </p:sp>
      <p:sp>
        <p:nvSpPr>
          <p:cNvPr id="34" name="Rectangle 33">
            <a:extLst>
              <a:ext uri="{FF2B5EF4-FFF2-40B4-BE49-F238E27FC236}">
                <a16:creationId xmlns:a16="http://schemas.microsoft.com/office/drawing/2014/main" id="{2C375569-C61D-E448-8047-2956EDCDF4D6}"/>
              </a:ext>
            </a:extLst>
          </p:cNvPr>
          <p:cNvSpPr/>
          <p:nvPr/>
        </p:nvSpPr>
        <p:spPr>
          <a:xfrm>
            <a:off x="1590341" y="2910871"/>
            <a:ext cx="3445848" cy="716928"/>
          </a:xfrm>
          <a:prstGeom prst="rect">
            <a:avLst/>
          </a:prstGeom>
        </p:spPr>
        <p:txBody>
          <a:bodyPr wrap="square">
            <a:spAutoFit/>
          </a:bodyPr>
          <a:lstStyle/>
          <a:p>
            <a:pPr lvl="0" algn="just">
              <a:lnSpc>
                <a:spcPct val="115000"/>
              </a:lnSpc>
            </a:pPr>
            <a:r>
              <a:rPr lang="en-US" sz="1200" dirty="0">
                <a:solidFill>
                  <a:schemeClr val="bg1"/>
                </a:solidFill>
                <a:latin typeface="Calibri" panose="020F0502020204030204" pitchFamily="34" charset="0"/>
                <a:ea typeface="Calibri" panose="020F0502020204030204" pitchFamily="34" charset="0"/>
                <a:cs typeface="Arial" panose="020B0604020202020204" pitchFamily="34" charset="0"/>
              </a:rPr>
              <a:t>Commission for return costs, paid by the borrower, ranges between 5 euros for amounts between € 0 and € 49 and € 60 for amounts of € 500 or more.</a:t>
            </a:r>
            <a:endParaRPr lang="en-PH" sz="1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538A4716-079A-DA48-A356-06C5FF73B807}"/>
              </a:ext>
            </a:extLst>
          </p:cNvPr>
          <p:cNvSpPr/>
          <p:nvPr/>
        </p:nvSpPr>
        <p:spPr>
          <a:xfrm>
            <a:off x="1635455" y="3999949"/>
            <a:ext cx="2865136" cy="504562"/>
          </a:xfrm>
          <a:prstGeom prst="rect">
            <a:avLst/>
          </a:prstGeom>
        </p:spPr>
        <p:txBody>
          <a:bodyPr wrap="square">
            <a:spAutoFit/>
          </a:bodyPr>
          <a:lstStyle/>
          <a:p>
            <a:pPr lvl="0" algn="just">
              <a:lnSpc>
                <a:spcPct val="115000"/>
              </a:lnSpc>
            </a:pPr>
            <a:r>
              <a:rPr lang="en-US" sz="1200" dirty="0">
                <a:solidFill>
                  <a:schemeClr val="bg1"/>
                </a:solidFill>
                <a:latin typeface="Calibri" panose="020F0502020204030204" pitchFamily="34" charset="0"/>
                <a:ea typeface="Calibri" panose="020F0502020204030204" pitchFamily="34" charset="0"/>
                <a:cs typeface="Arial" panose="020B0604020202020204" pitchFamily="34" charset="0"/>
              </a:rPr>
              <a:t>Commission for deposit with credit card, paid by the investor, maximum of 2%.</a:t>
            </a:r>
            <a:endParaRPr lang="en-PH" sz="1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ADC727BC-B295-3A49-896A-7B1A8593854F}"/>
              </a:ext>
            </a:extLst>
          </p:cNvPr>
          <p:cNvSpPr/>
          <p:nvPr/>
        </p:nvSpPr>
        <p:spPr>
          <a:xfrm>
            <a:off x="1572825" y="4881485"/>
            <a:ext cx="3500821" cy="716928"/>
          </a:xfrm>
          <a:prstGeom prst="rect">
            <a:avLst/>
          </a:prstGeom>
        </p:spPr>
        <p:txBody>
          <a:bodyPr wrap="square">
            <a:spAutoFit/>
          </a:bodyPr>
          <a:lstStyle/>
          <a:p>
            <a:pPr lvl="0" algn="just">
              <a:lnSpc>
                <a:spcPct val="115000"/>
              </a:lnSpc>
            </a:pPr>
            <a:r>
              <a:rPr lang="en-US" sz="1200" dirty="0">
                <a:solidFill>
                  <a:schemeClr val="bg1"/>
                </a:solidFill>
                <a:latin typeface="Calibri" panose="020F0502020204030204" pitchFamily="34" charset="0"/>
                <a:ea typeface="Calibri" panose="020F0502020204030204" pitchFamily="34" charset="0"/>
                <a:cs typeface="Arial" panose="020B0604020202020204" pitchFamily="34" charset="0"/>
              </a:rPr>
              <a:t>Commission for special operations, a commission of € 30 will be applied for each request for additional services to those agreed in the document.</a:t>
            </a:r>
            <a:endParaRPr lang="en-PH" sz="1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96D97731-3296-CD44-9BA3-3A1BCDBFCE35}"/>
              </a:ext>
            </a:extLst>
          </p:cNvPr>
          <p:cNvSpPr/>
          <p:nvPr/>
        </p:nvSpPr>
        <p:spPr>
          <a:xfrm>
            <a:off x="1591782" y="5891108"/>
            <a:ext cx="3217749" cy="504562"/>
          </a:xfrm>
          <a:prstGeom prst="rect">
            <a:avLst/>
          </a:prstGeom>
        </p:spPr>
        <p:txBody>
          <a:bodyPr wrap="square">
            <a:spAutoFit/>
          </a:bodyPr>
          <a:lstStyle/>
          <a:p>
            <a:pPr lvl="0" algn="just">
              <a:lnSpc>
                <a:spcPct val="115000"/>
              </a:lnSpc>
            </a:pPr>
            <a:r>
              <a:rPr lang="en-US" sz="1200" dirty="0">
                <a:solidFill>
                  <a:schemeClr val="bg1"/>
                </a:solidFill>
                <a:latin typeface="Calibri" panose="020F0502020204030204" pitchFamily="34" charset="0"/>
                <a:ea typeface="Calibri" panose="020F0502020204030204" pitchFamily="34" charset="0"/>
                <a:cs typeface="Arial" panose="020B0604020202020204" pitchFamily="34" charset="0"/>
              </a:rPr>
              <a:t>Commission for direct debit expenses, € 1 for each direct debit receipt.</a:t>
            </a:r>
            <a:endParaRPr lang="en-PH" sz="12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pic>
        <p:nvPicPr>
          <p:cNvPr id="2" name="Audio Recording Jun 13, 2021 at 17:41:16" descr="Audio Recording Jun 13, 2021 at 17:41:16">
            <a:hlinkClick r:id="" action="ppaction://media"/>
            <a:extLst>
              <a:ext uri="{FF2B5EF4-FFF2-40B4-BE49-F238E27FC236}">
                <a16:creationId xmlns:a16="http://schemas.microsoft.com/office/drawing/2014/main" id="{234B4579-C5BE-4A4C-8CD0-0D2F410DBE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0062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6395" y="369810"/>
            <a:ext cx="2283040" cy="1879903"/>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81948" y="1222252"/>
            <a:ext cx="4223657" cy="584775"/>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COMPANY </a:t>
            </a:r>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RANKING</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Picture Placeholder 11">
            <a:extLst>
              <a:ext uri="{FF2B5EF4-FFF2-40B4-BE49-F238E27FC236}">
                <a16:creationId xmlns:a16="http://schemas.microsoft.com/office/drawing/2014/main" id="{E104E98F-BC26-4D43-97BA-107CB401CEC5}"/>
              </a:ext>
            </a:extLst>
          </p:cNvPr>
          <p:cNvPicPr>
            <a:picLocks noGrp="1" noChangeAspect="1"/>
          </p:cNvPicPr>
          <p:nvPr>
            <p:ph type="pic" sz="quarter" idx="10"/>
          </p:nvPr>
        </p:nvPicPr>
        <p:blipFill rotWithShape="1">
          <a:blip r:embed="rId7">
            <a:extLst>
              <a:ext uri="{28A0092B-C50C-407E-A947-70E740481C1C}">
                <a14:useLocalDpi xmlns:a14="http://schemas.microsoft.com/office/drawing/2010/main" val="0"/>
              </a:ext>
            </a:extLst>
          </a:blip>
          <a:srcRect l="18834" r="18834"/>
          <a:stretch/>
        </p:blipFill>
        <p:spPr/>
      </p:pic>
      <p:sp>
        <p:nvSpPr>
          <p:cNvPr id="21" name="Rectangle 2">
            <a:extLst>
              <a:ext uri="{FF2B5EF4-FFF2-40B4-BE49-F238E27FC236}">
                <a16:creationId xmlns:a16="http://schemas.microsoft.com/office/drawing/2014/main" id="{8F7D32F7-50A5-344A-AD7D-82B75AD43527}"/>
              </a:ext>
            </a:extLst>
          </p:cNvPr>
          <p:cNvSpPr>
            <a:spLocks noChangeArrowheads="1"/>
          </p:cNvSpPr>
          <p:nvPr/>
        </p:nvSpPr>
        <p:spPr bwMode="auto">
          <a:xfrm>
            <a:off x="5317519" y="3817543"/>
            <a:ext cx="138280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descr="Table&#10;&#10;Description automatically generated">
            <a:extLst>
              <a:ext uri="{FF2B5EF4-FFF2-40B4-BE49-F238E27FC236}">
                <a16:creationId xmlns:a16="http://schemas.microsoft.com/office/drawing/2014/main" id="{B9BD8A12-5191-F446-B27C-168AA5A73A61}"/>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b="9438"/>
          <a:stretch>
            <a:fillRect/>
          </a:stretch>
        </p:blipFill>
        <p:spPr bwMode="auto">
          <a:xfrm>
            <a:off x="4477057" y="3567202"/>
            <a:ext cx="7628548" cy="309398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6CEC061-CC63-6545-8E00-A2BAD76DF154}"/>
              </a:ext>
            </a:extLst>
          </p:cNvPr>
          <p:cNvSpPr/>
          <p:nvPr/>
        </p:nvSpPr>
        <p:spPr>
          <a:xfrm>
            <a:off x="6851433" y="2020211"/>
            <a:ext cx="5133955" cy="1491499"/>
          </a:xfrm>
          <a:prstGeom prst="rect">
            <a:avLst/>
          </a:prstGeom>
        </p:spPr>
        <p:txBody>
          <a:bodyPr wrap="square">
            <a:spAutoFit/>
          </a:bodyPr>
          <a:lstStyle/>
          <a:p>
            <a:pPr algn="r">
              <a:lnSpc>
                <a:spcPct val="115000"/>
              </a:lnSpc>
            </a:pPr>
            <a:r>
              <a:rPr lang="en-US" sz="1600"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Comunitae</a:t>
            </a:r>
            <a:r>
              <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is leading the peer-to-peer business in Spain. Only looking at the third column, we can observe that </a:t>
            </a:r>
            <a:r>
              <a:rPr lang="en-US" sz="1600"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Comunitae</a:t>
            </a:r>
            <a:r>
              <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has more than 5 times the volume of business than the second competitor, </a:t>
            </a:r>
            <a:r>
              <a:rPr lang="en-US" sz="1600"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LoanBook</a:t>
            </a:r>
            <a:r>
              <a:rPr lang="en-US"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and that the average profitability rate is higher as well. </a:t>
            </a:r>
            <a:endParaRPr lang="en-PH" sz="16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24" name="Picture 23" descr="Comunitae, líder del crowdlending en España - Sharing España">
            <a:extLst>
              <a:ext uri="{FF2B5EF4-FFF2-40B4-BE49-F238E27FC236}">
                <a16:creationId xmlns:a16="http://schemas.microsoft.com/office/drawing/2014/main" id="{1EAE2C97-A1E6-5945-A5B3-80EAFC351742}"/>
              </a:ext>
            </a:extLst>
          </p:cNvPr>
          <p:cNvPicPr/>
          <p:nvPr/>
        </p:nvPicPr>
        <p:blipFill rotWithShape="1">
          <a:blip r:embed="rId10">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2" name="Audio Recording Jun 13, 2021 at 17:41:49" descr="Audio Recording Jun 13, 2021 at 17:41:49">
            <a:hlinkClick r:id="" action="ppaction://media"/>
            <a:extLst>
              <a:ext uri="{FF2B5EF4-FFF2-40B4-BE49-F238E27FC236}">
                <a16:creationId xmlns:a16="http://schemas.microsoft.com/office/drawing/2014/main" id="{0FDCDDDA-F731-194B-ACDC-9D12EB3A3AE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689600" y="3022600"/>
            <a:ext cx="812800" cy="812800"/>
          </a:xfrm>
          <a:prstGeom prst="rect">
            <a:avLst/>
          </a:prstGeom>
        </p:spPr>
      </p:pic>
      <p:pic>
        <p:nvPicPr>
          <p:cNvPr id="3" name="Audio Recording Jun 13, 2021 at 17:46:55" descr="Audio Recording Jun 13, 2021 at 17:46:55">
            <a:hlinkClick r:id="" action="ppaction://media"/>
            <a:extLst>
              <a:ext uri="{FF2B5EF4-FFF2-40B4-BE49-F238E27FC236}">
                <a16:creationId xmlns:a16="http://schemas.microsoft.com/office/drawing/2014/main" id="{614D670E-C392-5546-AF83-FE068B49EE44}"/>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7100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6200000">
            <a:off x="7330113" y="1300906"/>
            <a:ext cx="3744694" cy="5979089"/>
          </a:xfrm>
          <a:prstGeom prst="rect">
            <a:avLst/>
          </a:prstGeom>
          <a:solidFill>
            <a:srgbClr val="7D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46839" y="899623"/>
            <a:ext cx="10672300" cy="584775"/>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INGREDIENTS THAT LED TO </a:t>
            </a:r>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SUCCESS OF COMPANY</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Rectangle 8"/>
          <p:cNvSpPr/>
          <p:nvPr/>
        </p:nvSpPr>
        <p:spPr>
          <a:xfrm>
            <a:off x="206612" y="1728485"/>
            <a:ext cx="5276377" cy="23995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426522" y="1878752"/>
            <a:ext cx="326572" cy="326572"/>
            <a:chOff x="14057726" y="2228584"/>
            <a:chExt cx="558159" cy="558159"/>
          </a:xfrm>
        </p:grpSpPr>
        <p:sp>
          <p:nvSpPr>
            <p:cNvPr id="13" name="Oval 12">
              <a:extLst>
                <a:ext uri="{FF2B5EF4-FFF2-40B4-BE49-F238E27FC236}">
                  <a16:creationId xmlns:a16="http://schemas.microsoft.com/office/drawing/2014/main" id="{F9A88299-6240-4356-86C6-6C67C192A746}"/>
                </a:ext>
              </a:extLst>
            </p:cNvPr>
            <p:cNvSpPr/>
            <p:nvPr/>
          </p:nvSpPr>
          <p:spPr>
            <a:xfrm>
              <a:off x="14057726" y="2228584"/>
              <a:ext cx="558159" cy="558159"/>
            </a:xfrm>
            <a:prstGeom prst="ellipse">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9">
              <a:extLst>
                <a:ext uri="{FF2B5EF4-FFF2-40B4-BE49-F238E27FC236}">
                  <a16:creationId xmlns:a16="http://schemas.microsoft.com/office/drawing/2014/main" id="{56DCFBB5-B08B-4EA7-AE30-145BCB26C49C}"/>
                </a:ext>
              </a:extLst>
            </p:cNvPr>
            <p:cNvSpPr>
              <a:spLocks/>
            </p:cNvSpPr>
            <p:nvPr/>
          </p:nvSpPr>
          <p:spPr bwMode="auto">
            <a:xfrm>
              <a:off x="14162309" y="2373013"/>
              <a:ext cx="348993"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15" name="Rectangle 14"/>
          <p:cNvSpPr/>
          <p:nvPr/>
        </p:nvSpPr>
        <p:spPr>
          <a:xfrm>
            <a:off x="803693" y="1759429"/>
            <a:ext cx="1941781" cy="2110129"/>
          </a:xfrm>
          <a:prstGeom prst="rect">
            <a:avLst/>
          </a:prstGeom>
        </p:spPr>
        <p:txBody>
          <a:bodyPr wrap="square">
            <a:spAutoFit/>
          </a:bodyPr>
          <a:lstStyle/>
          <a:p>
            <a:pPr>
              <a:lnSpc>
                <a:spcPct val="120000"/>
              </a:lnSpc>
            </a:pPr>
            <a:r>
              <a:rPr lang="en-US" sz="1100" dirty="0" err="1">
                <a:solidFill>
                  <a:schemeClr val="bg1">
                    <a:lumMod val="50000"/>
                  </a:schemeClr>
                </a:solidFill>
              </a:rPr>
              <a:t>Comunitae</a:t>
            </a:r>
            <a:r>
              <a:rPr lang="en-US" sz="1100" dirty="0">
                <a:solidFill>
                  <a:schemeClr val="bg1">
                    <a:lumMod val="50000"/>
                  </a:schemeClr>
                </a:solidFill>
              </a:rPr>
              <a:t> focus on profitability rather than on carrying out a large number of operations.</a:t>
            </a:r>
            <a:r>
              <a:rPr lang="en-PH" sz="1100" dirty="0">
                <a:solidFill>
                  <a:schemeClr val="bg1">
                    <a:lumMod val="50000"/>
                  </a:schemeClr>
                </a:solidFill>
              </a:rPr>
              <a:t> </a:t>
            </a:r>
            <a:r>
              <a:rPr lang="en-US" sz="1100" dirty="0">
                <a:solidFill>
                  <a:schemeClr val="bg1">
                    <a:lumMod val="50000"/>
                  </a:schemeClr>
                </a:solidFill>
              </a:rPr>
              <a:t>Rejection rate is around 90% and average interest on loans is at levels between 10 and 11%. The high rejection rate lays the foundations for people to trust the platform</a:t>
            </a:r>
            <a:endParaRPr lang="en-US" sz="1100" dirty="0">
              <a:solidFill>
                <a:schemeClr val="bg1">
                  <a:lumMod val="50000"/>
                </a:schemeClr>
              </a:solidFill>
              <a:latin typeface="Montserrat" panose="00000500000000000000" pitchFamily="2" charset="0"/>
              <a:cs typeface="Segoe UI Light" panose="020B0502040204020203" pitchFamily="34" charset="0"/>
            </a:endParaRPr>
          </a:p>
        </p:txBody>
      </p:sp>
      <p:grpSp>
        <p:nvGrpSpPr>
          <p:cNvPr id="20" name="Group 19"/>
          <p:cNvGrpSpPr/>
          <p:nvPr/>
        </p:nvGrpSpPr>
        <p:grpSpPr>
          <a:xfrm>
            <a:off x="2797939" y="1799970"/>
            <a:ext cx="326572" cy="326572"/>
            <a:chOff x="14057726" y="2228584"/>
            <a:chExt cx="558159" cy="558159"/>
          </a:xfrm>
        </p:grpSpPr>
        <p:sp>
          <p:nvSpPr>
            <p:cNvPr id="21" name="Oval 20">
              <a:extLst>
                <a:ext uri="{FF2B5EF4-FFF2-40B4-BE49-F238E27FC236}">
                  <a16:creationId xmlns:a16="http://schemas.microsoft.com/office/drawing/2014/main" id="{F9A88299-6240-4356-86C6-6C67C192A746}"/>
                </a:ext>
              </a:extLst>
            </p:cNvPr>
            <p:cNvSpPr/>
            <p:nvPr/>
          </p:nvSpPr>
          <p:spPr>
            <a:xfrm>
              <a:off x="14057726" y="2228584"/>
              <a:ext cx="558159" cy="558159"/>
            </a:xfrm>
            <a:prstGeom prst="ellipse">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9">
              <a:extLst>
                <a:ext uri="{FF2B5EF4-FFF2-40B4-BE49-F238E27FC236}">
                  <a16:creationId xmlns:a16="http://schemas.microsoft.com/office/drawing/2014/main" id="{56DCFBB5-B08B-4EA7-AE30-145BCB26C49C}"/>
                </a:ext>
              </a:extLst>
            </p:cNvPr>
            <p:cNvSpPr>
              <a:spLocks/>
            </p:cNvSpPr>
            <p:nvPr/>
          </p:nvSpPr>
          <p:spPr bwMode="auto">
            <a:xfrm>
              <a:off x="14162309" y="2373013"/>
              <a:ext cx="348993" cy="269301"/>
            </a:xfrm>
            <a:custGeom>
              <a:avLst/>
              <a:gdLst>
                <a:gd name="T0" fmla="*/ 198196 w 59"/>
                <a:gd name="T1" fmla="*/ 41487 h 45"/>
                <a:gd name="T2" fmla="*/ 102515 w 59"/>
                <a:gd name="T3" fmla="*/ 134832 h 45"/>
                <a:gd name="T4" fmla="*/ 85429 w 59"/>
                <a:gd name="T5" fmla="*/ 152118 h 45"/>
                <a:gd name="T6" fmla="*/ 78595 w 59"/>
                <a:gd name="T7" fmla="*/ 155575 h 45"/>
                <a:gd name="T8" fmla="*/ 68343 w 59"/>
                <a:gd name="T9" fmla="*/ 152118 h 45"/>
                <a:gd name="T10" fmla="*/ 51258 w 59"/>
                <a:gd name="T11" fmla="*/ 134832 h 45"/>
                <a:gd name="T12" fmla="*/ 3417 w 59"/>
                <a:gd name="T13" fmla="*/ 89888 h 45"/>
                <a:gd name="T14" fmla="*/ 0 w 59"/>
                <a:gd name="T15" fmla="*/ 79516 h 45"/>
                <a:gd name="T16" fmla="*/ 3417 w 59"/>
                <a:gd name="T17" fmla="*/ 69144 h 45"/>
                <a:gd name="T18" fmla="*/ 20503 w 59"/>
                <a:gd name="T19" fmla="*/ 51858 h 45"/>
                <a:gd name="T20" fmla="*/ 30755 w 59"/>
                <a:gd name="T21" fmla="*/ 48401 h 45"/>
                <a:gd name="T22" fmla="*/ 37589 w 59"/>
                <a:gd name="T23" fmla="*/ 51858 h 45"/>
                <a:gd name="T24" fmla="*/ 78595 w 59"/>
                <a:gd name="T25" fmla="*/ 89888 h 45"/>
                <a:gd name="T26" fmla="*/ 160607 w 59"/>
                <a:gd name="T27" fmla="*/ 3457 h 45"/>
                <a:gd name="T28" fmla="*/ 170858 w 59"/>
                <a:gd name="T29" fmla="*/ 0 h 45"/>
                <a:gd name="T30" fmla="*/ 181110 w 59"/>
                <a:gd name="T31" fmla="*/ 3457 h 45"/>
                <a:gd name="T32" fmla="*/ 198196 w 59"/>
                <a:gd name="T33" fmla="*/ 24201 h 45"/>
                <a:gd name="T34" fmla="*/ 201613 w 59"/>
                <a:gd name="T35" fmla="*/ 31115 h 45"/>
                <a:gd name="T36" fmla="*/ 198196 w 59"/>
                <a:gd name="T37" fmla="*/ 4148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45">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23" name="Rectangle 22"/>
          <p:cNvSpPr/>
          <p:nvPr/>
        </p:nvSpPr>
        <p:spPr>
          <a:xfrm>
            <a:off x="3280145" y="1736778"/>
            <a:ext cx="1941781" cy="2313262"/>
          </a:xfrm>
          <a:prstGeom prst="rect">
            <a:avLst/>
          </a:prstGeom>
        </p:spPr>
        <p:txBody>
          <a:bodyPr wrap="square">
            <a:spAutoFit/>
          </a:bodyPr>
          <a:lstStyle/>
          <a:p>
            <a:pPr>
              <a:lnSpc>
                <a:spcPct val="120000"/>
              </a:lnSpc>
            </a:pPr>
            <a:r>
              <a:rPr lang="en-US" sz="1100" dirty="0">
                <a:solidFill>
                  <a:schemeClr val="bg1">
                    <a:lumMod val="50000"/>
                  </a:schemeClr>
                </a:solidFill>
              </a:rPr>
              <a:t>Currently, the bank delinquency stands at 12.7%, however at </a:t>
            </a:r>
            <a:r>
              <a:rPr lang="en-US" sz="1100" dirty="0" err="1">
                <a:solidFill>
                  <a:schemeClr val="bg1">
                    <a:lumMod val="50000"/>
                  </a:schemeClr>
                </a:solidFill>
              </a:rPr>
              <a:t>Comunitae</a:t>
            </a:r>
            <a:r>
              <a:rPr lang="en-US" sz="1100" dirty="0">
                <a:solidFill>
                  <a:schemeClr val="bg1">
                    <a:lumMod val="50000"/>
                  </a:schemeClr>
                </a:solidFill>
              </a:rPr>
              <a:t>, this indicator is below 3%. By having such low delinquency, the percentage of profitability increases, standing at 13.71% for 2014. </a:t>
            </a:r>
            <a:r>
              <a:rPr lang="en-US" sz="1100" dirty="0" err="1">
                <a:solidFill>
                  <a:schemeClr val="bg1">
                    <a:lumMod val="50000"/>
                  </a:schemeClr>
                </a:solidFill>
              </a:rPr>
              <a:t>Comunitae</a:t>
            </a:r>
            <a:r>
              <a:rPr lang="en-US" sz="1100" dirty="0">
                <a:solidFill>
                  <a:schemeClr val="bg1">
                    <a:lumMod val="50000"/>
                  </a:schemeClr>
                </a:solidFill>
              </a:rPr>
              <a:t> makes its own risk assessment, with a non-negotiable pre-tax fixed interest rate (APR)</a:t>
            </a:r>
            <a:r>
              <a:rPr lang="en-PH" sz="1100" dirty="0">
                <a:solidFill>
                  <a:schemeClr val="bg1">
                    <a:lumMod val="50000"/>
                  </a:schemeClr>
                </a:solidFill>
              </a:rPr>
              <a:t> </a:t>
            </a:r>
            <a:endParaRPr lang="en-US" sz="1100" dirty="0">
              <a:solidFill>
                <a:schemeClr val="bg1">
                  <a:lumMod val="50000"/>
                </a:schemeClr>
              </a:solidFill>
              <a:latin typeface="Montserrat" panose="00000500000000000000" pitchFamily="2" charset="0"/>
              <a:cs typeface="Segoe UI Light" panose="020B0502040204020203" pitchFamily="34" charset="0"/>
            </a:endParaRPr>
          </a:p>
        </p:txBody>
      </p:sp>
      <p:pic>
        <p:nvPicPr>
          <p:cNvPr id="30" name="Picture Placeholder 29">
            <a:extLst>
              <a:ext uri="{FF2B5EF4-FFF2-40B4-BE49-F238E27FC236}">
                <a16:creationId xmlns:a16="http://schemas.microsoft.com/office/drawing/2014/main" id="{62CAFED2-8729-BD43-8490-3C3823869E17}"/>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t="1897" b="1897"/>
          <a:stretch/>
        </p:blipFill>
        <p:spPr/>
      </p:pic>
      <p:sp>
        <p:nvSpPr>
          <p:cNvPr id="11" name="Rectangle 4">
            <a:extLst>
              <a:ext uri="{FF2B5EF4-FFF2-40B4-BE49-F238E27FC236}">
                <a16:creationId xmlns:a16="http://schemas.microsoft.com/office/drawing/2014/main" id="{AC406409-1AF1-094C-9623-AC2AFA984129}"/>
              </a:ext>
            </a:extLst>
          </p:cNvPr>
          <p:cNvSpPr>
            <a:spLocks noChangeArrowheads="1"/>
          </p:cNvSpPr>
          <p:nvPr/>
        </p:nvSpPr>
        <p:spPr bwMode="auto">
          <a:xfrm>
            <a:off x="3332206" y="51295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5" name="Picture 2" descr="comunitae">
            <a:extLst>
              <a:ext uri="{FF2B5EF4-FFF2-40B4-BE49-F238E27FC236}">
                <a16:creationId xmlns:a16="http://schemas.microsoft.com/office/drawing/2014/main" id="{06AFC5E2-DA6A-0E40-AFEB-8789C8737A4C}"/>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b="8597"/>
          <a:stretch>
            <a:fillRect/>
          </a:stretch>
        </p:blipFill>
        <p:spPr bwMode="auto">
          <a:xfrm>
            <a:off x="274542" y="5096241"/>
            <a:ext cx="5276376" cy="169206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8456086-6EAF-6D40-8AAD-6EBB17E53D88}"/>
              </a:ext>
            </a:extLst>
          </p:cNvPr>
          <p:cNvSpPr/>
          <p:nvPr/>
        </p:nvSpPr>
        <p:spPr>
          <a:xfrm>
            <a:off x="274542" y="4359861"/>
            <a:ext cx="4935277" cy="573234"/>
          </a:xfrm>
          <a:prstGeom prst="rect">
            <a:avLst/>
          </a:prstGeom>
        </p:spPr>
        <p:txBody>
          <a:bodyPr wrap="square">
            <a:spAutoFit/>
          </a:bodyPr>
          <a:lstStyle/>
          <a:p>
            <a:pPr algn="just">
              <a:lnSpc>
                <a:spcPct val="115000"/>
              </a:lnSpc>
            </a:pPr>
            <a:r>
              <a:rPr lang="en-US" sz="14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Just for reference, their average operation is € 6,000. Below we can observe the growth of </a:t>
            </a:r>
            <a:r>
              <a:rPr lang="en-US" sz="1400"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Comunitae</a:t>
            </a:r>
            <a:r>
              <a:rPr lang="en-US" sz="14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from 2009 till 2015:</a:t>
            </a:r>
            <a:endParaRPr lang="en-PH" sz="1400"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pic>
        <p:nvPicPr>
          <p:cNvPr id="33" name="Picture 32" descr="Comunitae, líder del crowdlending en España - Sharing España">
            <a:extLst>
              <a:ext uri="{FF2B5EF4-FFF2-40B4-BE49-F238E27FC236}">
                <a16:creationId xmlns:a16="http://schemas.microsoft.com/office/drawing/2014/main" id="{C8823129-4529-864D-9267-0B2F460E1849}"/>
              </a:ext>
            </a:extLst>
          </p:cNvPr>
          <p:cNvPicPr/>
          <p:nvPr/>
        </p:nvPicPr>
        <p:blipFill rotWithShape="1">
          <a:blip r:embed="rId8">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2" name="Audio Recording Jun 13, 2021 at 17:42:10" descr="Audio Recording Jun 13, 2021 at 17:42:10">
            <a:hlinkClick r:id="" action="ppaction://media"/>
            <a:extLst>
              <a:ext uri="{FF2B5EF4-FFF2-40B4-BE49-F238E27FC236}">
                <a16:creationId xmlns:a16="http://schemas.microsoft.com/office/drawing/2014/main" id="{DC58EE4C-817C-5B40-8B22-CD74622F68E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2804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5E6372C-693C-8C4D-901C-8412BD0368AD}"/>
              </a:ext>
            </a:extLst>
          </p:cNvPr>
          <p:cNvPicPr>
            <a:picLocks noGrp="1" noChangeAspect="1"/>
          </p:cNvPicPr>
          <p:nvPr>
            <p:ph type="pic" sz="quarter" idx="10"/>
          </p:nvPr>
        </p:nvPicPr>
        <p:blipFill rotWithShape="1">
          <a:blip r:embed="rId4">
            <a:alphaModFix amt="62000"/>
            <a:extLst>
              <a:ext uri="{28A0092B-C50C-407E-A947-70E740481C1C}">
                <a14:useLocalDpi xmlns:a14="http://schemas.microsoft.com/office/drawing/2010/main" val="0"/>
              </a:ext>
            </a:extLst>
          </a:blip>
          <a:srcRect t="20615" b="20615"/>
          <a:stretch/>
        </p:blipFill>
        <p:spPr/>
      </p:pic>
      <p:sp>
        <p:nvSpPr>
          <p:cNvPr id="15" name="Rectangle 14"/>
          <p:cNvSpPr/>
          <p:nvPr/>
        </p:nvSpPr>
        <p:spPr>
          <a:xfrm>
            <a:off x="3709356" y="0"/>
            <a:ext cx="4722182" cy="477202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918398" y="1308795"/>
            <a:ext cx="4355205" cy="1077218"/>
          </a:xfrm>
          <a:prstGeom prst="rect">
            <a:avLst/>
          </a:prstGeom>
          <a:noFill/>
        </p:spPr>
        <p:txBody>
          <a:bodyPr wrap="square" rtlCol="0">
            <a:spAutoFit/>
          </a:bodyPr>
          <a:lstStyle/>
          <a:p>
            <a:pPr algn="ctr"/>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ABOUT</a:t>
            </a:r>
          </a:p>
          <a:p>
            <a:pPr algn="ctr"/>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TECH STACK</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6" name="Rectangle 15"/>
          <p:cNvSpPr/>
          <p:nvPr/>
        </p:nvSpPr>
        <p:spPr>
          <a:xfrm>
            <a:off x="4015905" y="2615247"/>
            <a:ext cx="4160190" cy="1169551"/>
          </a:xfrm>
          <a:prstGeom prst="rect">
            <a:avLst/>
          </a:prstGeom>
        </p:spPr>
        <p:txBody>
          <a:bodyPr wrap="square">
            <a:spAutoFit/>
          </a:bodyPr>
          <a:lstStyle/>
          <a:p>
            <a:pPr algn="ctr"/>
            <a:r>
              <a:rPr lang="en-US" sz="1400" dirty="0" err="1">
                <a:solidFill>
                  <a:schemeClr val="tx1">
                    <a:lumMod val="65000"/>
                    <a:lumOff val="35000"/>
                  </a:schemeClr>
                </a:solidFill>
              </a:rPr>
              <a:t>Comunitae</a:t>
            </a:r>
            <a:r>
              <a:rPr lang="en-US" sz="1400" dirty="0">
                <a:solidFill>
                  <a:schemeClr val="tx1">
                    <a:lumMod val="65000"/>
                    <a:lumOff val="35000"/>
                  </a:schemeClr>
                </a:solidFill>
              </a:rPr>
              <a:t> focused on unique technology combinations in their business that made their work very attractive, fast, and responsive. As example they have mixed multiple cloud-based technology for different purposes as the following:</a:t>
            </a:r>
            <a:endParaRPr lang="en-PH" sz="1400" dirty="0">
              <a:solidFill>
                <a:schemeClr val="tx1">
                  <a:lumMod val="65000"/>
                  <a:lumOff val="35000"/>
                </a:schemeClr>
              </a:solidFill>
            </a:endParaRPr>
          </a:p>
        </p:txBody>
      </p:sp>
      <p:graphicFrame>
        <p:nvGraphicFramePr>
          <p:cNvPr id="29" name="Diagram 28">
            <a:extLst>
              <a:ext uri="{FF2B5EF4-FFF2-40B4-BE49-F238E27FC236}">
                <a16:creationId xmlns:a16="http://schemas.microsoft.com/office/drawing/2014/main" id="{8A1C9CBA-B04C-504D-92D4-2AD9EF668854}"/>
              </a:ext>
            </a:extLst>
          </p:cNvPr>
          <p:cNvGraphicFramePr/>
          <p:nvPr/>
        </p:nvGraphicFramePr>
        <p:xfrm>
          <a:off x="-62630" y="5031103"/>
          <a:ext cx="3158490" cy="1080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30" name="Diagram 29">
            <a:extLst>
              <a:ext uri="{FF2B5EF4-FFF2-40B4-BE49-F238E27FC236}">
                <a16:creationId xmlns:a16="http://schemas.microsoft.com/office/drawing/2014/main" id="{57C0D424-CB7F-9B45-8FBC-724BA21DA17B}"/>
              </a:ext>
            </a:extLst>
          </p:cNvPr>
          <p:cNvGraphicFramePr/>
          <p:nvPr/>
        </p:nvGraphicFramePr>
        <p:xfrm>
          <a:off x="3229546" y="4919530"/>
          <a:ext cx="4192905" cy="13106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31" name="Diagram 30">
            <a:extLst>
              <a:ext uri="{FF2B5EF4-FFF2-40B4-BE49-F238E27FC236}">
                <a16:creationId xmlns:a16="http://schemas.microsoft.com/office/drawing/2014/main" id="{DC2570FA-D240-8647-9161-D18CE1FC9F1A}"/>
              </a:ext>
            </a:extLst>
          </p:cNvPr>
          <p:cNvGraphicFramePr/>
          <p:nvPr/>
        </p:nvGraphicFramePr>
        <p:xfrm>
          <a:off x="7471511" y="4931664"/>
          <a:ext cx="4756150" cy="132905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12" name="Picture 11" descr="Comunitae, líder del crowdlending en España - Sharing España">
            <a:extLst>
              <a:ext uri="{FF2B5EF4-FFF2-40B4-BE49-F238E27FC236}">
                <a16:creationId xmlns:a16="http://schemas.microsoft.com/office/drawing/2014/main" id="{2E7B3CFC-9799-F444-8122-48E0A1695D92}"/>
              </a:ext>
            </a:extLst>
          </p:cNvPr>
          <p:cNvPicPr/>
          <p:nvPr/>
        </p:nvPicPr>
        <p:blipFill rotWithShape="1">
          <a:blip r:embed="rId20">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5" name="Audio 4">
            <a:hlinkClick r:id="" action="ppaction://media"/>
            <a:extLst>
              <a:ext uri="{FF2B5EF4-FFF2-40B4-BE49-F238E27FC236}">
                <a16:creationId xmlns:a16="http://schemas.microsoft.com/office/drawing/2014/main" id="{3AB9AB64-9DFE-9E4D-B46E-0D53CADF6F30}"/>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658465" y="6306636"/>
            <a:ext cx="411930" cy="411930"/>
          </a:xfrm>
          <a:prstGeom prst="rect">
            <a:avLst/>
          </a:prstGeom>
        </p:spPr>
      </p:pic>
    </p:spTree>
    <p:extLst>
      <p:ext uri="{BB962C8B-B14F-4D97-AF65-F5344CB8AC3E}">
        <p14:creationId xmlns:p14="http://schemas.microsoft.com/office/powerpoint/2010/main" val="2109594013"/>
      </p:ext>
    </p:extLst>
  </p:cSld>
  <p:clrMapOvr>
    <a:masterClrMapping/>
  </p:clrMapOvr>
  <mc:AlternateContent xmlns:mc="http://schemas.openxmlformats.org/markup-compatibility/2006" xmlns:p14="http://schemas.microsoft.com/office/powerpoint/2010/main">
    <mc:Choice Requires="p14">
      <p:transition spd="slow" p14:dur="2000" advTm="36383"/>
    </mc:Choice>
    <mc:Fallback xmlns="">
      <p:transition spd="slow" advTm="36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8B0D49-3907-5A4F-AC8F-1648D0174A62}"/>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9698" r="29698"/>
          <a:stretch/>
        </p:blipFill>
        <p:spPr>
          <a:xfrm>
            <a:off x="1140498" y="1976438"/>
            <a:ext cx="2819400" cy="4629150"/>
          </a:xfrm>
        </p:spPr>
      </p:pic>
      <p:pic>
        <p:nvPicPr>
          <p:cNvPr id="9" name="Picture Placeholder 8">
            <a:extLst>
              <a:ext uri="{FF2B5EF4-FFF2-40B4-BE49-F238E27FC236}">
                <a16:creationId xmlns:a16="http://schemas.microsoft.com/office/drawing/2014/main" id="{EC4B7B0B-4629-7B4F-BD8B-C90DFCBC240D}"/>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21054" r="21054"/>
          <a:stretch>
            <a:fillRect/>
          </a:stretch>
        </p:blipFill>
        <p:spPr>
          <a:xfrm>
            <a:off x="4693743" y="1976438"/>
            <a:ext cx="2820988" cy="4629150"/>
          </a:xfrm>
        </p:spPr>
      </p:pic>
      <p:pic>
        <p:nvPicPr>
          <p:cNvPr id="15" name="Picture Placeholder 14">
            <a:extLst>
              <a:ext uri="{FF2B5EF4-FFF2-40B4-BE49-F238E27FC236}">
                <a16:creationId xmlns:a16="http://schemas.microsoft.com/office/drawing/2014/main" id="{51A2B7AA-F01F-C94B-8786-7CF400B267A1}"/>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32861" r="32861"/>
          <a:stretch>
            <a:fillRect/>
          </a:stretch>
        </p:blipFill>
        <p:spPr>
          <a:xfrm>
            <a:off x="8170987" y="1976438"/>
            <a:ext cx="2820988" cy="4629150"/>
          </a:xfrm>
        </p:spPr>
      </p:pic>
      <p:sp>
        <p:nvSpPr>
          <p:cNvPr id="10" name="TextBox 9"/>
          <p:cNvSpPr txBox="1"/>
          <p:nvPr/>
        </p:nvSpPr>
        <p:spPr>
          <a:xfrm>
            <a:off x="3378424" y="451545"/>
            <a:ext cx="5435152" cy="584775"/>
          </a:xfrm>
          <a:prstGeom prst="rect">
            <a:avLst/>
          </a:prstGeom>
          <a:noFill/>
        </p:spPr>
        <p:txBody>
          <a:bodyPr wrap="square" rtlCol="0">
            <a:spAutoFit/>
          </a:bodyPr>
          <a:lstStyle/>
          <a:p>
            <a:pPr algn="ctr"/>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ABOUT </a:t>
            </a:r>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INVESTORS</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0"/>
          <p:cNvSpPr/>
          <p:nvPr/>
        </p:nvSpPr>
        <p:spPr>
          <a:xfrm>
            <a:off x="2141841" y="1250704"/>
            <a:ext cx="8190375" cy="307777"/>
          </a:xfrm>
          <a:prstGeom prst="rect">
            <a:avLst/>
          </a:prstGeom>
        </p:spPr>
        <p:txBody>
          <a:bodyPr wrap="square">
            <a:spAutoFit/>
          </a:bodyPr>
          <a:lstStyle/>
          <a:p>
            <a:pPr algn="ctr"/>
            <a:r>
              <a:rPr lang="en-US" sz="1400" dirty="0">
                <a:solidFill>
                  <a:schemeClr val="bg1">
                    <a:lumMod val="50000"/>
                  </a:schemeClr>
                </a:solidFill>
              </a:rPr>
              <a:t>There are 3 main investors who supported </a:t>
            </a:r>
            <a:r>
              <a:rPr lang="en-US" sz="1400" dirty="0" err="1">
                <a:solidFill>
                  <a:schemeClr val="bg1">
                    <a:lumMod val="50000"/>
                  </a:schemeClr>
                </a:solidFill>
              </a:rPr>
              <a:t>Comunitae</a:t>
            </a:r>
            <a:r>
              <a:rPr lang="en-US" sz="1400" dirty="0">
                <a:solidFill>
                  <a:schemeClr val="bg1">
                    <a:lumMod val="50000"/>
                  </a:schemeClr>
                </a:solidFill>
              </a:rPr>
              <a:t> in its journey:</a:t>
            </a:r>
            <a:endParaRPr lang="en-PH" sz="1400" dirty="0">
              <a:solidFill>
                <a:schemeClr val="bg1">
                  <a:lumMod val="50000"/>
                </a:schemeClr>
              </a:solidFill>
            </a:endParaRPr>
          </a:p>
        </p:txBody>
      </p:sp>
      <p:sp>
        <p:nvSpPr>
          <p:cNvPr id="20" name="Rectangle 19"/>
          <p:cNvSpPr/>
          <p:nvPr/>
        </p:nvSpPr>
        <p:spPr>
          <a:xfrm>
            <a:off x="1139759" y="4738792"/>
            <a:ext cx="2819847" cy="1866900"/>
          </a:xfrm>
          <a:prstGeom prst="rect">
            <a:avLst/>
          </a:prstGeom>
          <a:solidFill>
            <a:srgbClr val="257B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94208" y="4738792"/>
            <a:ext cx="2819847" cy="1866900"/>
          </a:xfrm>
          <a:prstGeom prst="rect">
            <a:avLst/>
          </a:prstGeom>
          <a:solidFill>
            <a:srgbClr val="7D4B8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326255" y="4915820"/>
            <a:ext cx="2627884" cy="369332"/>
          </a:xfrm>
          <a:prstGeom prst="rect">
            <a:avLst/>
          </a:prstGeom>
          <a:noFill/>
        </p:spPr>
        <p:txBody>
          <a:bodyPr wrap="square" rtlCol="0">
            <a:spAutoFit/>
          </a:bodyPr>
          <a:lstStyle/>
          <a:p>
            <a:r>
              <a:rPr lang="id-ID" b="1" dirty="0">
                <a:solidFill>
                  <a:schemeClr val="bg1"/>
                </a:solidFill>
                <a:latin typeface="Open Sans" panose="020B0606030504020204" pitchFamily="34" charset="0"/>
                <a:ea typeface="Open Sans" panose="020B0606030504020204" pitchFamily="34" charset="0"/>
                <a:cs typeface="Open Sans" panose="020B0606030504020204" pitchFamily="34" charset="0"/>
              </a:rPr>
              <a:t>CABIEDES PARTNERS</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p:cNvSpPr/>
          <p:nvPr/>
        </p:nvSpPr>
        <p:spPr>
          <a:xfrm>
            <a:off x="1326255" y="5317656"/>
            <a:ext cx="2465819" cy="954107"/>
          </a:xfrm>
          <a:prstGeom prst="rect">
            <a:avLst/>
          </a:prstGeom>
        </p:spPr>
        <p:txBody>
          <a:bodyPr wrap="square">
            <a:spAutoFit/>
          </a:bodyPr>
          <a:lstStyle/>
          <a:p>
            <a:pPr lvl="0"/>
            <a:r>
              <a:rPr lang="en-PH" sz="1400" dirty="0">
                <a:solidFill>
                  <a:schemeClr val="bg1"/>
                </a:solidFill>
              </a:rPr>
              <a:t>Spanish venture capital firm that provides seed funding and early-stage and later-stage investment services. </a:t>
            </a:r>
          </a:p>
        </p:txBody>
      </p:sp>
      <p:sp>
        <p:nvSpPr>
          <p:cNvPr id="25" name="TextBox 24"/>
          <p:cNvSpPr txBox="1"/>
          <p:nvPr/>
        </p:nvSpPr>
        <p:spPr>
          <a:xfrm>
            <a:off x="4858326" y="4915820"/>
            <a:ext cx="1953539" cy="369332"/>
          </a:xfrm>
          <a:prstGeom prst="rect">
            <a:avLst/>
          </a:prstGeom>
          <a:noFill/>
        </p:spPr>
        <p:txBody>
          <a:bodyPr wrap="square" rtlCol="0">
            <a:spAutoFit/>
          </a:bodyPr>
          <a:lstStyle/>
          <a:p>
            <a:r>
              <a:rPr lang="id-ID" b="1" dirty="0">
                <a:solidFill>
                  <a:schemeClr val="bg1"/>
                </a:solidFill>
                <a:latin typeface="Open Sans" panose="020B0606030504020204" pitchFamily="34" charset="0"/>
                <a:ea typeface="Open Sans" panose="020B0606030504020204" pitchFamily="34" charset="0"/>
                <a:cs typeface="Open Sans" panose="020B0606030504020204" pitchFamily="34" charset="0"/>
              </a:rPr>
              <a:t>ABRA INVEST</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a:off x="4858327" y="5317656"/>
            <a:ext cx="2465819" cy="850682"/>
          </a:xfrm>
          <a:prstGeom prst="rect">
            <a:avLst/>
          </a:prstGeom>
        </p:spPr>
        <p:txBody>
          <a:bodyPr wrap="square">
            <a:spAutoFit/>
          </a:bodyPr>
          <a:lstStyle/>
          <a:p>
            <a:pPr>
              <a:lnSpc>
                <a:spcPct val="120000"/>
              </a:lnSpc>
            </a:pPr>
            <a:r>
              <a:rPr lang="en-PH" sz="1400" dirty="0">
                <a:solidFill>
                  <a:schemeClr val="bg1"/>
                </a:solidFill>
              </a:rPr>
              <a:t>Provides alternative financing for small and medium enterprises. </a:t>
            </a:r>
            <a:endParaRPr lang="en-US" sz="1400" dirty="0">
              <a:solidFill>
                <a:schemeClr val="bg1"/>
              </a:solidFill>
              <a:latin typeface="Montserrat" panose="00000500000000000000" pitchFamily="2" charset="0"/>
              <a:cs typeface="Segoe UI Light" panose="020B0502040204020203" pitchFamily="34" charset="0"/>
            </a:endParaRPr>
          </a:p>
        </p:txBody>
      </p:sp>
      <p:sp>
        <p:nvSpPr>
          <p:cNvPr id="28" name="Rectangle 27"/>
          <p:cNvSpPr/>
          <p:nvPr/>
        </p:nvSpPr>
        <p:spPr>
          <a:xfrm>
            <a:off x="8175831" y="4738792"/>
            <a:ext cx="2819847" cy="1866900"/>
          </a:xfrm>
          <a:prstGeom prst="rect">
            <a:avLst/>
          </a:prstGeom>
          <a:solidFill>
            <a:srgbClr val="257B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362327" y="5317656"/>
            <a:ext cx="2465819" cy="850682"/>
          </a:xfrm>
          <a:prstGeom prst="rect">
            <a:avLst/>
          </a:prstGeom>
        </p:spPr>
        <p:txBody>
          <a:bodyPr wrap="square">
            <a:spAutoFit/>
          </a:bodyPr>
          <a:lstStyle/>
          <a:p>
            <a:pPr>
              <a:lnSpc>
                <a:spcPct val="120000"/>
              </a:lnSpc>
            </a:pPr>
            <a:r>
              <a:rPr lang="en-PH" sz="1400" dirty="0">
                <a:solidFill>
                  <a:schemeClr val="bg1"/>
                </a:solidFill>
              </a:rPr>
              <a:t>Co-founder and co-CEO of </a:t>
            </a:r>
            <a:r>
              <a:rPr lang="en-PH" sz="1400" dirty="0" err="1">
                <a:solidFill>
                  <a:schemeClr val="bg1"/>
                </a:solidFill>
              </a:rPr>
              <a:t>Indexa</a:t>
            </a:r>
            <a:r>
              <a:rPr lang="en-PH" sz="1400" dirty="0">
                <a:solidFill>
                  <a:schemeClr val="bg1"/>
                </a:solidFill>
              </a:rPr>
              <a:t> Capital and co-founder and Director of </a:t>
            </a:r>
            <a:r>
              <a:rPr lang="en-PH" sz="1400" dirty="0" err="1">
                <a:solidFill>
                  <a:schemeClr val="bg1"/>
                </a:solidFill>
              </a:rPr>
              <a:t>Bewater</a:t>
            </a:r>
            <a:r>
              <a:rPr lang="en-PH" sz="1400" dirty="0">
                <a:solidFill>
                  <a:schemeClr val="bg1"/>
                </a:solidFill>
              </a:rPr>
              <a:t> Funds. </a:t>
            </a:r>
            <a:endParaRPr lang="en-US" sz="1400" dirty="0">
              <a:solidFill>
                <a:schemeClr val="bg1"/>
              </a:solidFill>
              <a:latin typeface="Montserrat" panose="00000500000000000000" pitchFamily="2" charset="0"/>
              <a:cs typeface="Segoe UI Light" panose="020B0502040204020203" pitchFamily="34" charset="0"/>
            </a:endParaRPr>
          </a:p>
        </p:txBody>
      </p:sp>
      <p:sp>
        <p:nvSpPr>
          <p:cNvPr id="37" name="Rectangle 36"/>
          <p:cNvSpPr/>
          <p:nvPr/>
        </p:nvSpPr>
        <p:spPr>
          <a:xfrm>
            <a:off x="1139759" y="1976542"/>
            <a:ext cx="767145" cy="674370"/>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694208" y="1976542"/>
            <a:ext cx="767145" cy="674370"/>
          </a:xfrm>
          <a:prstGeom prst="rect">
            <a:avLst/>
          </a:prstGeom>
          <a:solidFill>
            <a:srgbClr val="7D4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167711" y="1976542"/>
            <a:ext cx="767145" cy="674370"/>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a:spLocks noEditPoints="1"/>
          </p:cNvSpPr>
          <p:nvPr/>
        </p:nvSpPr>
        <p:spPr bwMode="auto">
          <a:xfrm>
            <a:off x="4958958" y="2121065"/>
            <a:ext cx="237644" cy="325052"/>
          </a:xfrm>
          <a:custGeom>
            <a:avLst/>
            <a:gdLst>
              <a:gd name="T0" fmla="*/ 347 w 456"/>
              <a:gd name="T1" fmla="*/ 273 h 625"/>
              <a:gd name="T2" fmla="*/ 106 w 456"/>
              <a:gd name="T3" fmla="*/ 273 h 625"/>
              <a:gd name="T4" fmla="*/ 106 w 456"/>
              <a:gd name="T5" fmla="*/ 189 h 625"/>
              <a:gd name="T6" fmla="*/ 226 w 456"/>
              <a:gd name="T7" fmla="*/ 69 h 625"/>
              <a:gd name="T8" fmla="*/ 347 w 456"/>
              <a:gd name="T9" fmla="*/ 189 h 625"/>
              <a:gd name="T10" fmla="*/ 347 w 456"/>
              <a:gd name="T11" fmla="*/ 273 h 625"/>
              <a:gd name="T12" fmla="*/ 271 w 456"/>
              <a:gd name="T13" fmla="*/ 455 h 625"/>
              <a:gd name="T14" fmla="*/ 271 w 456"/>
              <a:gd name="T15" fmla="*/ 530 h 625"/>
              <a:gd name="T16" fmla="*/ 236 w 456"/>
              <a:gd name="T17" fmla="*/ 565 h 625"/>
              <a:gd name="T18" fmla="*/ 201 w 456"/>
              <a:gd name="T19" fmla="*/ 530 h 625"/>
              <a:gd name="T20" fmla="*/ 201 w 456"/>
              <a:gd name="T21" fmla="*/ 455 h 625"/>
              <a:gd name="T22" fmla="*/ 180 w 456"/>
              <a:gd name="T23" fmla="*/ 413 h 625"/>
              <a:gd name="T24" fmla="*/ 236 w 456"/>
              <a:gd name="T25" fmla="*/ 358 h 625"/>
              <a:gd name="T26" fmla="*/ 291 w 456"/>
              <a:gd name="T27" fmla="*/ 413 h 625"/>
              <a:gd name="T28" fmla="*/ 271 w 456"/>
              <a:gd name="T29" fmla="*/ 455 h 625"/>
              <a:gd name="T30" fmla="*/ 415 w 456"/>
              <a:gd name="T31" fmla="*/ 273 h 625"/>
              <a:gd name="T32" fmla="*/ 415 w 456"/>
              <a:gd name="T33" fmla="*/ 189 h 625"/>
              <a:gd name="T34" fmla="*/ 226 w 456"/>
              <a:gd name="T35" fmla="*/ 0 h 625"/>
              <a:gd name="T36" fmla="*/ 37 w 456"/>
              <a:gd name="T37" fmla="*/ 189 h 625"/>
              <a:gd name="T38" fmla="*/ 37 w 456"/>
              <a:gd name="T39" fmla="*/ 273 h 625"/>
              <a:gd name="T40" fmla="*/ 0 w 456"/>
              <a:gd name="T41" fmla="*/ 273 h 625"/>
              <a:gd name="T42" fmla="*/ 0 w 456"/>
              <a:gd name="T43" fmla="*/ 625 h 625"/>
              <a:gd name="T44" fmla="*/ 456 w 456"/>
              <a:gd name="T45" fmla="*/ 625 h 625"/>
              <a:gd name="T46" fmla="*/ 456 w 456"/>
              <a:gd name="T47" fmla="*/ 273 h 625"/>
              <a:gd name="T48" fmla="*/ 415 w 456"/>
              <a:gd name="T49" fmla="*/ 27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625">
                <a:moveTo>
                  <a:pt x="347" y="273"/>
                </a:moveTo>
                <a:lnTo>
                  <a:pt x="106" y="273"/>
                </a:lnTo>
                <a:lnTo>
                  <a:pt x="106" y="189"/>
                </a:lnTo>
                <a:cubicBezTo>
                  <a:pt x="106" y="123"/>
                  <a:pt x="160" y="69"/>
                  <a:pt x="226" y="69"/>
                </a:cubicBezTo>
                <a:cubicBezTo>
                  <a:pt x="293" y="69"/>
                  <a:pt x="347" y="123"/>
                  <a:pt x="347" y="189"/>
                </a:cubicBezTo>
                <a:lnTo>
                  <a:pt x="347" y="273"/>
                </a:lnTo>
                <a:close/>
                <a:moveTo>
                  <a:pt x="271" y="455"/>
                </a:moveTo>
                <a:lnTo>
                  <a:pt x="271" y="530"/>
                </a:lnTo>
                <a:cubicBezTo>
                  <a:pt x="271" y="549"/>
                  <a:pt x="255" y="565"/>
                  <a:pt x="236" y="565"/>
                </a:cubicBezTo>
                <a:cubicBezTo>
                  <a:pt x="216" y="565"/>
                  <a:pt x="201" y="549"/>
                  <a:pt x="201" y="530"/>
                </a:cubicBezTo>
                <a:lnTo>
                  <a:pt x="201" y="455"/>
                </a:lnTo>
                <a:cubicBezTo>
                  <a:pt x="188" y="445"/>
                  <a:pt x="180" y="430"/>
                  <a:pt x="180" y="413"/>
                </a:cubicBezTo>
                <a:cubicBezTo>
                  <a:pt x="180" y="382"/>
                  <a:pt x="205" y="358"/>
                  <a:pt x="236" y="358"/>
                </a:cubicBezTo>
                <a:cubicBezTo>
                  <a:pt x="266" y="358"/>
                  <a:pt x="291" y="382"/>
                  <a:pt x="291" y="413"/>
                </a:cubicBezTo>
                <a:cubicBezTo>
                  <a:pt x="291" y="430"/>
                  <a:pt x="283" y="445"/>
                  <a:pt x="271" y="455"/>
                </a:cubicBezTo>
                <a:close/>
                <a:moveTo>
                  <a:pt x="415" y="273"/>
                </a:moveTo>
                <a:lnTo>
                  <a:pt x="415" y="189"/>
                </a:lnTo>
                <a:cubicBezTo>
                  <a:pt x="415" y="85"/>
                  <a:pt x="331" y="0"/>
                  <a:pt x="226" y="0"/>
                </a:cubicBezTo>
                <a:cubicBezTo>
                  <a:pt x="122" y="0"/>
                  <a:pt x="37" y="85"/>
                  <a:pt x="37" y="189"/>
                </a:cubicBezTo>
                <a:lnTo>
                  <a:pt x="37" y="273"/>
                </a:lnTo>
                <a:lnTo>
                  <a:pt x="0" y="273"/>
                </a:lnTo>
                <a:lnTo>
                  <a:pt x="0" y="625"/>
                </a:lnTo>
                <a:lnTo>
                  <a:pt x="456" y="625"/>
                </a:lnTo>
                <a:lnTo>
                  <a:pt x="456" y="273"/>
                </a:lnTo>
                <a:lnTo>
                  <a:pt x="415" y="273"/>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43" name="Freeform 42"/>
          <p:cNvSpPr>
            <a:spLocks noEditPoints="1"/>
          </p:cNvSpPr>
          <p:nvPr/>
        </p:nvSpPr>
        <p:spPr bwMode="auto">
          <a:xfrm>
            <a:off x="8362327" y="2121065"/>
            <a:ext cx="371491" cy="374222"/>
          </a:xfrm>
          <a:custGeom>
            <a:avLst/>
            <a:gdLst>
              <a:gd name="T0" fmla="*/ 559 w 714"/>
              <a:gd name="T1" fmla="*/ 238 h 714"/>
              <a:gd name="T2" fmla="*/ 666 w 714"/>
              <a:gd name="T3" fmla="*/ 333 h 714"/>
              <a:gd name="T4" fmla="*/ 643 w 714"/>
              <a:gd name="T5" fmla="*/ 476 h 714"/>
              <a:gd name="T6" fmla="*/ 571 w 714"/>
              <a:gd name="T7" fmla="*/ 381 h 714"/>
              <a:gd name="T8" fmla="*/ 643 w 714"/>
              <a:gd name="T9" fmla="*/ 476 h 714"/>
              <a:gd name="T10" fmla="*/ 547 w 714"/>
              <a:gd name="T11" fmla="*/ 523 h 714"/>
              <a:gd name="T12" fmla="*/ 491 w 714"/>
              <a:gd name="T13" fmla="*/ 636 h 714"/>
              <a:gd name="T14" fmla="*/ 381 w 714"/>
              <a:gd name="T15" fmla="*/ 523 h 714"/>
              <a:gd name="T16" fmla="*/ 381 w 714"/>
              <a:gd name="T17" fmla="*/ 663 h 714"/>
              <a:gd name="T18" fmla="*/ 523 w 714"/>
              <a:gd name="T19" fmla="*/ 381 h 714"/>
              <a:gd name="T20" fmla="*/ 381 w 714"/>
              <a:gd name="T21" fmla="*/ 476 h 714"/>
              <a:gd name="T22" fmla="*/ 381 w 714"/>
              <a:gd name="T23" fmla="*/ 238 h 714"/>
              <a:gd name="T24" fmla="*/ 523 w 714"/>
              <a:gd name="T25" fmla="*/ 333 h 714"/>
              <a:gd name="T26" fmla="*/ 381 w 714"/>
              <a:gd name="T27" fmla="*/ 238 h 714"/>
              <a:gd name="T28" fmla="*/ 497 w 714"/>
              <a:gd name="T29" fmla="*/ 190 h 714"/>
              <a:gd name="T30" fmla="*/ 381 w 714"/>
              <a:gd name="T31" fmla="*/ 50 h 714"/>
              <a:gd name="T32" fmla="*/ 547 w 714"/>
              <a:gd name="T33" fmla="*/ 190 h 714"/>
              <a:gd name="T34" fmla="*/ 618 w 714"/>
              <a:gd name="T35" fmla="*/ 190 h 714"/>
              <a:gd name="T36" fmla="*/ 216 w 714"/>
              <a:gd name="T37" fmla="*/ 190 h 714"/>
              <a:gd name="T38" fmla="*/ 333 w 714"/>
              <a:gd name="T39" fmla="*/ 190 h 714"/>
              <a:gd name="T40" fmla="*/ 191 w 714"/>
              <a:gd name="T41" fmla="*/ 333 h 714"/>
              <a:gd name="T42" fmla="*/ 333 w 714"/>
              <a:gd name="T43" fmla="*/ 238 h 714"/>
              <a:gd name="T44" fmla="*/ 333 w 714"/>
              <a:gd name="T45" fmla="*/ 476 h 714"/>
              <a:gd name="T46" fmla="*/ 191 w 714"/>
              <a:gd name="T47" fmla="*/ 381 h 714"/>
              <a:gd name="T48" fmla="*/ 333 w 714"/>
              <a:gd name="T49" fmla="*/ 476 h 714"/>
              <a:gd name="T50" fmla="*/ 216 w 714"/>
              <a:gd name="T51" fmla="*/ 523 h 714"/>
              <a:gd name="T52" fmla="*/ 333 w 714"/>
              <a:gd name="T53" fmla="*/ 663 h 714"/>
              <a:gd name="T54" fmla="*/ 167 w 714"/>
              <a:gd name="T55" fmla="*/ 523 h 714"/>
              <a:gd name="T56" fmla="*/ 96 w 714"/>
              <a:gd name="T57" fmla="*/ 523 h 714"/>
              <a:gd name="T58" fmla="*/ 143 w 714"/>
              <a:gd name="T59" fmla="*/ 381 h 714"/>
              <a:gd name="T60" fmla="*/ 71 w 714"/>
              <a:gd name="T61" fmla="*/ 476 h 714"/>
              <a:gd name="T62" fmla="*/ 71 w 714"/>
              <a:gd name="T63" fmla="*/ 238 h 714"/>
              <a:gd name="T64" fmla="*/ 143 w 714"/>
              <a:gd name="T65" fmla="*/ 333 h 714"/>
              <a:gd name="T66" fmla="*/ 71 w 714"/>
              <a:gd name="T67" fmla="*/ 238 h 714"/>
              <a:gd name="T68" fmla="*/ 167 w 714"/>
              <a:gd name="T69" fmla="*/ 190 h 714"/>
              <a:gd name="T70" fmla="*/ 223 w 714"/>
              <a:gd name="T71" fmla="*/ 77 h 714"/>
              <a:gd name="T72" fmla="*/ 381 w 714"/>
              <a:gd name="T73" fmla="*/ 0 h 714"/>
              <a:gd name="T74" fmla="*/ 357 w 714"/>
              <a:gd name="T75" fmla="*/ 0 h 714"/>
              <a:gd name="T76" fmla="*/ 333 w 714"/>
              <a:gd name="T77" fmla="*/ 0 h 714"/>
              <a:gd name="T78" fmla="*/ 0 w 714"/>
              <a:gd name="T79" fmla="*/ 333 h 714"/>
              <a:gd name="T80" fmla="*/ 0 w 714"/>
              <a:gd name="T81" fmla="*/ 381 h 714"/>
              <a:gd name="T82" fmla="*/ 333 w 714"/>
              <a:gd name="T83" fmla="*/ 713 h 714"/>
              <a:gd name="T84" fmla="*/ 357 w 714"/>
              <a:gd name="T85" fmla="*/ 714 h 714"/>
              <a:gd name="T86" fmla="*/ 381 w 714"/>
              <a:gd name="T87" fmla="*/ 713 h 714"/>
              <a:gd name="T88" fmla="*/ 714 w 714"/>
              <a:gd name="T89" fmla="*/ 381 h 714"/>
              <a:gd name="T90" fmla="*/ 714 w 714"/>
              <a:gd name="T91" fmla="*/ 333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4" h="714">
                <a:moveTo>
                  <a:pt x="571" y="333"/>
                </a:moveTo>
                <a:cubicBezTo>
                  <a:pt x="569" y="300"/>
                  <a:pt x="565" y="268"/>
                  <a:pt x="559" y="238"/>
                </a:cubicBezTo>
                <a:lnTo>
                  <a:pt x="643" y="238"/>
                </a:lnTo>
                <a:cubicBezTo>
                  <a:pt x="655" y="267"/>
                  <a:pt x="663" y="299"/>
                  <a:pt x="666" y="333"/>
                </a:cubicBezTo>
                <a:lnTo>
                  <a:pt x="571" y="333"/>
                </a:lnTo>
                <a:close/>
                <a:moveTo>
                  <a:pt x="643" y="476"/>
                </a:moveTo>
                <a:lnTo>
                  <a:pt x="559" y="476"/>
                </a:lnTo>
                <a:cubicBezTo>
                  <a:pt x="565" y="446"/>
                  <a:pt x="569" y="414"/>
                  <a:pt x="571" y="381"/>
                </a:cubicBezTo>
                <a:lnTo>
                  <a:pt x="666" y="381"/>
                </a:lnTo>
                <a:cubicBezTo>
                  <a:pt x="663" y="414"/>
                  <a:pt x="655" y="446"/>
                  <a:pt x="643" y="476"/>
                </a:cubicBezTo>
                <a:close/>
                <a:moveTo>
                  <a:pt x="491" y="636"/>
                </a:moveTo>
                <a:cubicBezTo>
                  <a:pt x="514" y="606"/>
                  <a:pt x="533" y="567"/>
                  <a:pt x="547" y="523"/>
                </a:cubicBezTo>
                <a:lnTo>
                  <a:pt x="618" y="523"/>
                </a:lnTo>
                <a:cubicBezTo>
                  <a:pt x="587" y="572"/>
                  <a:pt x="543" y="611"/>
                  <a:pt x="491" y="636"/>
                </a:cubicBezTo>
                <a:close/>
                <a:moveTo>
                  <a:pt x="381" y="663"/>
                </a:moveTo>
                <a:lnTo>
                  <a:pt x="381" y="523"/>
                </a:lnTo>
                <a:lnTo>
                  <a:pt x="497" y="523"/>
                </a:lnTo>
                <a:cubicBezTo>
                  <a:pt x="472" y="598"/>
                  <a:pt x="430" y="650"/>
                  <a:pt x="381" y="663"/>
                </a:cubicBezTo>
                <a:close/>
                <a:moveTo>
                  <a:pt x="381" y="381"/>
                </a:moveTo>
                <a:lnTo>
                  <a:pt x="523" y="381"/>
                </a:lnTo>
                <a:cubicBezTo>
                  <a:pt x="522" y="414"/>
                  <a:pt x="518" y="446"/>
                  <a:pt x="511" y="476"/>
                </a:cubicBezTo>
                <a:lnTo>
                  <a:pt x="381" y="476"/>
                </a:lnTo>
                <a:lnTo>
                  <a:pt x="381" y="381"/>
                </a:lnTo>
                <a:close/>
                <a:moveTo>
                  <a:pt x="381" y="238"/>
                </a:moveTo>
                <a:lnTo>
                  <a:pt x="511" y="238"/>
                </a:lnTo>
                <a:cubicBezTo>
                  <a:pt x="518" y="267"/>
                  <a:pt x="522" y="299"/>
                  <a:pt x="523" y="333"/>
                </a:cubicBezTo>
                <a:lnTo>
                  <a:pt x="381" y="333"/>
                </a:lnTo>
                <a:lnTo>
                  <a:pt x="381" y="238"/>
                </a:lnTo>
                <a:close/>
                <a:moveTo>
                  <a:pt x="381" y="50"/>
                </a:moveTo>
                <a:cubicBezTo>
                  <a:pt x="430" y="63"/>
                  <a:pt x="472" y="116"/>
                  <a:pt x="497" y="190"/>
                </a:cubicBezTo>
                <a:lnTo>
                  <a:pt x="381" y="190"/>
                </a:lnTo>
                <a:lnTo>
                  <a:pt x="381" y="50"/>
                </a:lnTo>
                <a:close/>
                <a:moveTo>
                  <a:pt x="618" y="190"/>
                </a:moveTo>
                <a:lnTo>
                  <a:pt x="547" y="190"/>
                </a:lnTo>
                <a:cubicBezTo>
                  <a:pt x="533" y="146"/>
                  <a:pt x="514" y="108"/>
                  <a:pt x="491" y="77"/>
                </a:cubicBezTo>
                <a:cubicBezTo>
                  <a:pt x="543" y="102"/>
                  <a:pt x="587" y="142"/>
                  <a:pt x="618" y="190"/>
                </a:cubicBezTo>
                <a:close/>
                <a:moveTo>
                  <a:pt x="333" y="190"/>
                </a:moveTo>
                <a:lnTo>
                  <a:pt x="216" y="190"/>
                </a:lnTo>
                <a:cubicBezTo>
                  <a:pt x="242" y="116"/>
                  <a:pt x="284" y="63"/>
                  <a:pt x="333" y="50"/>
                </a:cubicBezTo>
                <a:lnTo>
                  <a:pt x="333" y="190"/>
                </a:lnTo>
                <a:close/>
                <a:moveTo>
                  <a:pt x="333" y="333"/>
                </a:moveTo>
                <a:lnTo>
                  <a:pt x="191" y="333"/>
                </a:lnTo>
                <a:cubicBezTo>
                  <a:pt x="192" y="299"/>
                  <a:pt x="196" y="267"/>
                  <a:pt x="203" y="238"/>
                </a:cubicBezTo>
                <a:lnTo>
                  <a:pt x="333" y="238"/>
                </a:lnTo>
                <a:lnTo>
                  <a:pt x="333" y="333"/>
                </a:lnTo>
                <a:close/>
                <a:moveTo>
                  <a:pt x="333" y="476"/>
                </a:moveTo>
                <a:lnTo>
                  <a:pt x="203" y="476"/>
                </a:lnTo>
                <a:cubicBezTo>
                  <a:pt x="196" y="446"/>
                  <a:pt x="192" y="414"/>
                  <a:pt x="191" y="381"/>
                </a:cubicBezTo>
                <a:lnTo>
                  <a:pt x="333" y="381"/>
                </a:lnTo>
                <a:lnTo>
                  <a:pt x="333" y="476"/>
                </a:lnTo>
                <a:close/>
                <a:moveTo>
                  <a:pt x="333" y="663"/>
                </a:moveTo>
                <a:cubicBezTo>
                  <a:pt x="284" y="650"/>
                  <a:pt x="242" y="598"/>
                  <a:pt x="216" y="523"/>
                </a:cubicBezTo>
                <a:lnTo>
                  <a:pt x="333" y="523"/>
                </a:lnTo>
                <a:lnTo>
                  <a:pt x="333" y="663"/>
                </a:lnTo>
                <a:close/>
                <a:moveTo>
                  <a:pt x="96" y="523"/>
                </a:moveTo>
                <a:lnTo>
                  <a:pt x="167" y="523"/>
                </a:lnTo>
                <a:cubicBezTo>
                  <a:pt x="181" y="567"/>
                  <a:pt x="200" y="606"/>
                  <a:pt x="223" y="636"/>
                </a:cubicBezTo>
                <a:cubicBezTo>
                  <a:pt x="171" y="611"/>
                  <a:pt x="127" y="572"/>
                  <a:pt x="96" y="523"/>
                </a:cubicBezTo>
                <a:close/>
                <a:moveTo>
                  <a:pt x="48" y="381"/>
                </a:moveTo>
                <a:lnTo>
                  <a:pt x="143" y="381"/>
                </a:lnTo>
                <a:cubicBezTo>
                  <a:pt x="144" y="414"/>
                  <a:pt x="148" y="446"/>
                  <a:pt x="155" y="476"/>
                </a:cubicBezTo>
                <a:lnTo>
                  <a:pt x="71" y="476"/>
                </a:lnTo>
                <a:cubicBezTo>
                  <a:pt x="59" y="446"/>
                  <a:pt x="51" y="414"/>
                  <a:pt x="48" y="381"/>
                </a:cubicBezTo>
                <a:close/>
                <a:moveTo>
                  <a:pt x="71" y="238"/>
                </a:moveTo>
                <a:lnTo>
                  <a:pt x="155" y="238"/>
                </a:lnTo>
                <a:cubicBezTo>
                  <a:pt x="148" y="268"/>
                  <a:pt x="144" y="300"/>
                  <a:pt x="143" y="333"/>
                </a:cubicBezTo>
                <a:lnTo>
                  <a:pt x="48" y="333"/>
                </a:lnTo>
                <a:cubicBezTo>
                  <a:pt x="51" y="299"/>
                  <a:pt x="59" y="267"/>
                  <a:pt x="71" y="238"/>
                </a:cubicBezTo>
                <a:close/>
                <a:moveTo>
                  <a:pt x="223" y="77"/>
                </a:moveTo>
                <a:cubicBezTo>
                  <a:pt x="200" y="108"/>
                  <a:pt x="181" y="146"/>
                  <a:pt x="167" y="190"/>
                </a:cubicBezTo>
                <a:lnTo>
                  <a:pt x="96" y="190"/>
                </a:lnTo>
                <a:cubicBezTo>
                  <a:pt x="127" y="142"/>
                  <a:pt x="171" y="102"/>
                  <a:pt x="223" y="77"/>
                </a:cubicBezTo>
                <a:close/>
                <a:moveTo>
                  <a:pt x="713" y="333"/>
                </a:moveTo>
                <a:cubicBezTo>
                  <a:pt x="702" y="155"/>
                  <a:pt x="559" y="12"/>
                  <a:pt x="381" y="0"/>
                </a:cubicBezTo>
                <a:lnTo>
                  <a:pt x="381" y="0"/>
                </a:lnTo>
                <a:lnTo>
                  <a:pt x="357" y="0"/>
                </a:lnTo>
                <a:lnTo>
                  <a:pt x="333" y="0"/>
                </a:lnTo>
                <a:lnTo>
                  <a:pt x="333" y="0"/>
                </a:lnTo>
                <a:cubicBezTo>
                  <a:pt x="155" y="12"/>
                  <a:pt x="12" y="155"/>
                  <a:pt x="1" y="333"/>
                </a:cubicBezTo>
                <a:lnTo>
                  <a:pt x="0" y="333"/>
                </a:lnTo>
                <a:lnTo>
                  <a:pt x="0" y="357"/>
                </a:lnTo>
                <a:lnTo>
                  <a:pt x="0" y="381"/>
                </a:lnTo>
                <a:lnTo>
                  <a:pt x="1" y="381"/>
                </a:lnTo>
                <a:cubicBezTo>
                  <a:pt x="12" y="559"/>
                  <a:pt x="155" y="701"/>
                  <a:pt x="333" y="713"/>
                </a:cubicBezTo>
                <a:lnTo>
                  <a:pt x="333" y="714"/>
                </a:lnTo>
                <a:lnTo>
                  <a:pt x="357" y="714"/>
                </a:lnTo>
                <a:lnTo>
                  <a:pt x="381" y="714"/>
                </a:lnTo>
                <a:lnTo>
                  <a:pt x="381" y="713"/>
                </a:lnTo>
                <a:cubicBezTo>
                  <a:pt x="559" y="701"/>
                  <a:pt x="702" y="559"/>
                  <a:pt x="713" y="381"/>
                </a:cubicBezTo>
                <a:lnTo>
                  <a:pt x="714" y="381"/>
                </a:lnTo>
                <a:lnTo>
                  <a:pt x="714" y="357"/>
                </a:lnTo>
                <a:lnTo>
                  <a:pt x="714" y="333"/>
                </a:lnTo>
                <a:lnTo>
                  <a:pt x="713" y="333"/>
                </a:ln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44" name="Freeform 43"/>
          <p:cNvSpPr>
            <a:spLocks noEditPoints="1"/>
          </p:cNvSpPr>
          <p:nvPr/>
        </p:nvSpPr>
        <p:spPr bwMode="auto">
          <a:xfrm>
            <a:off x="1356706" y="2149834"/>
            <a:ext cx="333249" cy="327786"/>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chemeClr val="bg1"/>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47" name="TextBox 46">
            <a:extLst>
              <a:ext uri="{FF2B5EF4-FFF2-40B4-BE49-F238E27FC236}">
                <a16:creationId xmlns:a16="http://schemas.microsoft.com/office/drawing/2014/main" id="{1022E9D6-4523-824C-8A67-B10B781F8147}"/>
              </a:ext>
            </a:extLst>
          </p:cNvPr>
          <p:cNvSpPr txBox="1"/>
          <p:nvPr/>
        </p:nvSpPr>
        <p:spPr>
          <a:xfrm>
            <a:off x="8362327" y="4910999"/>
            <a:ext cx="2849923" cy="369332"/>
          </a:xfrm>
          <a:prstGeom prst="rect">
            <a:avLst/>
          </a:prstGeom>
          <a:noFill/>
        </p:spPr>
        <p:txBody>
          <a:bodyPr wrap="square" rtlCol="0">
            <a:spAutoFit/>
          </a:bodyPr>
          <a:lstStyle/>
          <a:p>
            <a:r>
              <a:rPr lang="id-ID" b="1" dirty="0">
                <a:solidFill>
                  <a:schemeClr val="bg1"/>
                </a:solidFill>
                <a:latin typeface="Open Sans" panose="020B0606030504020204" pitchFamily="34" charset="0"/>
                <a:ea typeface="Open Sans" panose="020B0606030504020204" pitchFamily="34" charset="0"/>
                <a:cs typeface="Open Sans" panose="020B0606030504020204" pitchFamily="34" charset="0"/>
              </a:rPr>
              <a:t>FRANCOIS DERBAIX</a:t>
            </a:r>
            <a:endPar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4" name="Picture 23" descr="Comunitae, líder del crowdlending en España - Sharing España">
            <a:extLst>
              <a:ext uri="{FF2B5EF4-FFF2-40B4-BE49-F238E27FC236}">
                <a16:creationId xmlns:a16="http://schemas.microsoft.com/office/drawing/2014/main" id="{3CF5C2BD-022E-9746-B906-E228BC44222D}"/>
              </a:ext>
            </a:extLst>
          </p:cNvPr>
          <p:cNvPicPr/>
          <p:nvPr/>
        </p:nvPicPr>
        <p:blipFill rotWithShape="1">
          <a:blip r:embed="rId7">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3" name="Audio 2">
            <a:hlinkClick r:id="" action="ppaction://media"/>
            <a:extLst>
              <a:ext uri="{FF2B5EF4-FFF2-40B4-BE49-F238E27FC236}">
                <a16:creationId xmlns:a16="http://schemas.microsoft.com/office/drawing/2014/main" id="{E01489BD-42C7-1F4C-9461-4740F2F3AC0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96049" y="6271762"/>
            <a:ext cx="446803" cy="446803"/>
          </a:xfrm>
          <a:prstGeom prst="rect">
            <a:avLst/>
          </a:prstGeom>
        </p:spPr>
      </p:pic>
    </p:spTree>
    <p:extLst>
      <p:ext uri="{BB962C8B-B14F-4D97-AF65-F5344CB8AC3E}">
        <p14:creationId xmlns:p14="http://schemas.microsoft.com/office/powerpoint/2010/main" val="1367844566"/>
      </p:ext>
    </p:extLst>
  </p:cSld>
  <p:clrMapOvr>
    <a:masterClrMapping/>
  </p:clrMapOvr>
  <mc:AlternateContent xmlns:mc="http://schemas.openxmlformats.org/markup-compatibility/2006" xmlns:p14="http://schemas.microsoft.com/office/powerpoint/2010/main">
    <mc:Choice Requires="p14">
      <p:transition spd="slow" p14:dur="2000" advTm="34556"/>
    </mc:Choice>
    <mc:Fallback xmlns="">
      <p:transition spd="slow" advTm="34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914400"/>
            <a:ext cx="8591550" cy="914400"/>
          </a:xfrm>
          <a:prstGeom prst="rect">
            <a:avLst/>
          </a:prstGeom>
          <a:solidFill>
            <a:srgbClr val="257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06692" y="3820442"/>
            <a:ext cx="3765574" cy="738664"/>
          </a:xfrm>
          <a:prstGeom prst="rect">
            <a:avLst/>
          </a:prstGeom>
        </p:spPr>
        <p:txBody>
          <a:bodyPr wrap="square">
            <a:spAutoFit/>
          </a:bodyPr>
          <a:lstStyle/>
          <a:p>
            <a:r>
              <a:rPr lang="en-PH" sz="1400" dirty="0">
                <a:solidFill>
                  <a:schemeClr val="bg1">
                    <a:lumMod val="50000"/>
                  </a:schemeClr>
                </a:solidFill>
                <a:hlinkClick r:id="rId4" tooltip="Comunitae">
                  <a:extLst>
                    <a:ext uri="{A12FA001-AC4F-418D-AE19-62706E023703}">
                      <ahyp:hlinkClr xmlns:ahyp="http://schemas.microsoft.com/office/drawing/2018/hyperlinkcolor" val="tx"/>
                    </a:ext>
                  </a:extLst>
                </a:hlinkClick>
              </a:rPr>
              <a:t>Comunitae</a:t>
            </a:r>
            <a:r>
              <a:rPr lang="en-PH" sz="1400" dirty="0">
                <a:solidFill>
                  <a:schemeClr val="bg1">
                    <a:lumMod val="50000"/>
                  </a:schemeClr>
                </a:solidFill>
              </a:rPr>
              <a:t> has raised a total of </a:t>
            </a:r>
            <a:r>
              <a:rPr lang="en-PH" sz="1400" dirty="0">
                <a:solidFill>
                  <a:schemeClr val="bg1">
                    <a:lumMod val="50000"/>
                  </a:schemeClr>
                </a:solidFill>
                <a:hlinkClick r:id="rId5">
                  <a:extLst>
                    <a:ext uri="{A12FA001-AC4F-418D-AE19-62706E023703}">
                      <ahyp:hlinkClr xmlns:ahyp="http://schemas.microsoft.com/office/drawing/2018/hyperlinkcolor" val="tx"/>
                    </a:ext>
                  </a:extLst>
                </a:hlinkClick>
              </a:rPr>
              <a:t>€3.5M</a:t>
            </a:r>
            <a:r>
              <a:rPr lang="en-PH" sz="1400" dirty="0">
                <a:solidFill>
                  <a:schemeClr val="bg1">
                    <a:lumMod val="50000"/>
                  </a:schemeClr>
                </a:solidFill>
              </a:rPr>
              <a:t> in funding over </a:t>
            </a:r>
            <a:r>
              <a:rPr lang="en-PH" sz="1400" dirty="0">
                <a:solidFill>
                  <a:schemeClr val="bg1">
                    <a:lumMod val="50000"/>
                  </a:schemeClr>
                </a:solidFill>
                <a:hlinkClick r:id="rId6">
                  <a:extLst>
                    <a:ext uri="{A12FA001-AC4F-418D-AE19-62706E023703}">
                      <ahyp:hlinkClr xmlns:ahyp="http://schemas.microsoft.com/office/drawing/2018/hyperlinkcolor" val="tx"/>
                    </a:ext>
                  </a:extLst>
                </a:hlinkClick>
              </a:rPr>
              <a:t>3</a:t>
            </a:r>
            <a:r>
              <a:rPr lang="en-PH" sz="1400" dirty="0">
                <a:solidFill>
                  <a:schemeClr val="bg1">
                    <a:lumMod val="50000"/>
                  </a:schemeClr>
                </a:solidFill>
              </a:rPr>
              <a:t> rounds. Their latest funding was raised on </a:t>
            </a:r>
            <a:r>
              <a:rPr lang="en-PH" sz="1400" dirty="0">
                <a:solidFill>
                  <a:schemeClr val="bg1">
                    <a:lumMod val="50000"/>
                  </a:schemeClr>
                </a:solidFill>
                <a:hlinkClick r:id="rId7">
                  <a:extLst>
                    <a:ext uri="{A12FA001-AC4F-418D-AE19-62706E023703}">
                      <ahyp:hlinkClr xmlns:ahyp="http://schemas.microsoft.com/office/drawing/2018/hyperlinkcolor" val="tx"/>
                    </a:ext>
                  </a:extLst>
                </a:hlinkClick>
              </a:rPr>
              <a:t>Jan 18, 2012</a:t>
            </a:r>
            <a:r>
              <a:rPr lang="en-PH" sz="1400" dirty="0">
                <a:solidFill>
                  <a:schemeClr val="bg1">
                    <a:lumMod val="50000"/>
                  </a:schemeClr>
                </a:solidFill>
              </a:rPr>
              <a:t> from a </a:t>
            </a:r>
            <a:r>
              <a:rPr lang="en-PH" sz="1400" dirty="0">
                <a:solidFill>
                  <a:schemeClr val="bg1">
                    <a:lumMod val="50000"/>
                  </a:schemeClr>
                </a:solidFill>
                <a:hlinkClick r:id="rId8">
                  <a:extLst>
                    <a:ext uri="{A12FA001-AC4F-418D-AE19-62706E023703}">
                      <ahyp:hlinkClr xmlns:ahyp="http://schemas.microsoft.com/office/drawing/2018/hyperlinkcolor" val="tx"/>
                    </a:ext>
                  </a:extLst>
                </a:hlinkClick>
              </a:rPr>
              <a:t>Series B</a:t>
            </a:r>
            <a:r>
              <a:rPr lang="en-PH" sz="1400" dirty="0">
                <a:solidFill>
                  <a:schemeClr val="bg1">
                    <a:lumMod val="50000"/>
                  </a:schemeClr>
                </a:solidFill>
              </a:rPr>
              <a:t> round.</a:t>
            </a:r>
          </a:p>
        </p:txBody>
      </p:sp>
      <p:sp>
        <p:nvSpPr>
          <p:cNvPr id="8" name="TextBox 7"/>
          <p:cNvSpPr txBox="1"/>
          <p:nvPr/>
        </p:nvSpPr>
        <p:spPr>
          <a:xfrm>
            <a:off x="7493498" y="2199307"/>
            <a:ext cx="2575831" cy="1077218"/>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COMPANY</a:t>
            </a:r>
          </a:p>
          <a:p>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FUNDING</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9" name="Straight Connector 8"/>
          <p:cNvCxnSpPr/>
          <p:nvPr/>
        </p:nvCxnSpPr>
        <p:spPr>
          <a:xfrm>
            <a:off x="7605582" y="3564878"/>
            <a:ext cx="1003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043A114E-210D-DD41-8806-52D387A61BAC}"/>
              </a:ext>
            </a:extLst>
          </p:cNvPr>
          <p:cNvPicPr>
            <a:picLocks noGrp="1" noChangeAspect="1"/>
          </p:cNvPicPr>
          <p:nvPr>
            <p:ph type="pic" sz="quarter" idx="10"/>
          </p:nvPr>
        </p:nvPicPr>
        <p:blipFill rotWithShape="1">
          <a:blip r:embed="rId9">
            <a:extLst>
              <a:ext uri="{BEBA8EAE-BF5A-486C-A8C5-ECC9F3942E4B}">
                <a14:imgProps xmlns:a14="http://schemas.microsoft.com/office/drawing/2010/main">
                  <a14:imgLayer r:embed="rId10">
                    <a14:imgEffect>
                      <a14:sharpenSoften amount="-100000"/>
                    </a14:imgEffect>
                    <a14:imgEffect>
                      <a14:brightnessContrast bright="5000"/>
                    </a14:imgEffect>
                  </a14:imgLayer>
                </a14:imgProps>
              </a:ext>
              <a:ext uri="{28A0092B-C50C-407E-A947-70E740481C1C}">
                <a14:useLocalDpi xmlns:a14="http://schemas.microsoft.com/office/drawing/2010/main" val="0"/>
              </a:ext>
            </a:extLst>
          </a:blip>
          <a:srcRect t="4529" b="4529"/>
          <a:stretch/>
        </p:blipFill>
        <p:spPr/>
      </p:pic>
      <p:graphicFrame>
        <p:nvGraphicFramePr>
          <p:cNvPr id="11" name="Table 10">
            <a:extLst>
              <a:ext uri="{FF2B5EF4-FFF2-40B4-BE49-F238E27FC236}">
                <a16:creationId xmlns:a16="http://schemas.microsoft.com/office/drawing/2014/main" id="{F780E37E-6DD6-6844-A9BA-9C2AD7772490}"/>
              </a:ext>
            </a:extLst>
          </p:cNvPr>
          <p:cNvGraphicFramePr>
            <a:graphicFrameLocks noGrp="1"/>
          </p:cNvGraphicFramePr>
          <p:nvPr>
            <p:extLst>
              <p:ext uri="{D42A27DB-BD31-4B8C-83A1-F6EECF244321}">
                <p14:modId xmlns:p14="http://schemas.microsoft.com/office/powerpoint/2010/main" val="1902138851"/>
              </p:ext>
            </p:extLst>
          </p:nvPr>
        </p:nvGraphicFramePr>
        <p:xfrm>
          <a:off x="5478862" y="4750498"/>
          <a:ext cx="6111239" cy="1881495"/>
        </p:xfrm>
        <a:graphic>
          <a:graphicData uri="http://schemas.openxmlformats.org/drawingml/2006/table">
            <a:tbl>
              <a:tblPr firstRow="1" firstCol="1" bandRow="1">
                <a:tableStyleId>{5C22544A-7EE6-4342-B048-85BDC9FD1C3A}</a:tableStyleId>
              </a:tblPr>
              <a:tblGrid>
                <a:gridCol w="1527810">
                  <a:extLst>
                    <a:ext uri="{9D8B030D-6E8A-4147-A177-3AD203B41FA5}">
                      <a16:colId xmlns:a16="http://schemas.microsoft.com/office/drawing/2014/main" val="1619710578"/>
                    </a:ext>
                  </a:extLst>
                </a:gridCol>
                <a:gridCol w="1789689">
                  <a:extLst>
                    <a:ext uri="{9D8B030D-6E8A-4147-A177-3AD203B41FA5}">
                      <a16:colId xmlns:a16="http://schemas.microsoft.com/office/drawing/2014/main" val="177756420"/>
                    </a:ext>
                  </a:extLst>
                </a:gridCol>
                <a:gridCol w="1265930">
                  <a:extLst>
                    <a:ext uri="{9D8B030D-6E8A-4147-A177-3AD203B41FA5}">
                      <a16:colId xmlns:a16="http://schemas.microsoft.com/office/drawing/2014/main" val="1616667431"/>
                    </a:ext>
                  </a:extLst>
                </a:gridCol>
                <a:gridCol w="1527810">
                  <a:extLst>
                    <a:ext uri="{9D8B030D-6E8A-4147-A177-3AD203B41FA5}">
                      <a16:colId xmlns:a16="http://schemas.microsoft.com/office/drawing/2014/main" val="3321183575"/>
                    </a:ext>
                  </a:extLst>
                </a:gridCol>
              </a:tblGrid>
              <a:tr h="643788">
                <a:tc>
                  <a:txBody>
                    <a:bodyPr/>
                    <a:lstStyle/>
                    <a:p>
                      <a:pPr algn="ctr">
                        <a:lnSpc>
                          <a:spcPct val="115000"/>
                        </a:lnSpc>
                      </a:pPr>
                      <a:r>
                        <a:rPr lang="en-US" sz="1200" dirty="0">
                          <a:effectLst/>
                        </a:rPr>
                        <a:t>Announced Date</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Transaction Name</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Number of Investors</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Money Raised</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02778190"/>
                  </a:ext>
                </a:extLst>
              </a:tr>
              <a:tr h="412569">
                <a:tc>
                  <a:txBody>
                    <a:bodyPr/>
                    <a:lstStyle/>
                    <a:p>
                      <a:pPr algn="ctr">
                        <a:lnSpc>
                          <a:spcPct val="115000"/>
                        </a:lnSpc>
                      </a:pPr>
                      <a:r>
                        <a:rPr lang="en-US" sz="1200" dirty="0">
                          <a:effectLst/>
                        </a:rPr>
                        <a:t>Jan-12</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u="none" strike="noStrike" dirty="0">
                          <a:effectLst/>
                          <a:hlinkClick r:id="rId11" tooltip="Series B - Comunitae"/>
                        </a:rPr>
                        <a:t>Series B - Comunitae</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u="none" strike="noStrike" dirty="0">
                          <a:effectLst/>
                          <a:hlinkClick r:id="rId12"/>
                        </a:rPr>
                        <a:t>2</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€1M</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85156127"/>
                  </a:ext>
                </a:extLst>
              </a:tr>
              <a:tr h="412569">
                <a:tc>
                  <a:txBody>
                    <a:bodyPr/>
                    <a:lstStyle/>
                    <a:p>
                      <a:pPr algn="ctr">
                        <a:lnSpc>
                          <a:spcPct val="115000"/>
                        </a:lnSpc>
                      </a:pPr>
                      <a:r>
                        <a:rPr lang="en-US" sz="1200">
                          <a:effectLst/>
                        </a:rPr>
                        <a:t>Jul-09</a:t>
                      </a:r>
                      <a:endParaRPr lang="en-PH"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u="none" strike="noStrike" dirty="0">
                          <a:effectLst/>
                          <a:hlinkClick r:id="rId13" tooltip="Series A - Comunitae"/>
                        </a:rPr>
                        <a:t>Series A - Comunitae</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a:effectLst/>
                        </a:rPr>
                        <a:t>€2.5M</a:t>
                      </a:r>
                      <a:endParaRPr lang="en-PH"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31945833"/>
                  </a:ext>
                </a:extLst>
              </a:tr>
              <a:tr h="412569">
                <a:tc>
                  <a:txBody>
                    <a:bodyPr/>
                    <a:lstStyle/>
                    <a:p>
                      <a:pPr algn="ctr">
                        <a:lnSpc>
                          <a:spcPct val="115000"/>
                        </a:lnSpc>
                      </a:pPr>
                      <a:r>
                        <a:rPr lang="en-US" sz="1200">
                          <a:effectLst/>
                        </a:rPr>
                        <a:t>Jan-08</a:t>
                      </a:r>
                      <a:endParaRPr lang="en-PH"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u="none" strike="noStrike" dirty="0">
                          <a:effectLst/>
                          <a:hlinkClick r:id="rId14" tooltip="Seed Round - Comunitae"/>
                        </a:rPr>
                        <a:t>Seed Round - Comunitae</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u="none" strike="noStrike" dirty="0">
                          <a:effectLst/>
                          <a:hlinkClick r:id="rId15"/>
                        </a:rPr>
                        <a:t>1</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pPr>
                      <a:r>
                        <a:rPr lang="en-US" sz="1200" dirty="0">
                          <a:effectLst/>
                        </a:rPr>
                        <a:t>—</a:t>
                      </a:r>
                      <a:endParaRPr lang="en-PH"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46357586"/>
                  </a:ext>
                </a:extLst>
              </a:tr>
            </a:tbl>
          </a:graphicData>
        </a:graphic>
      </p:graphicFrame>
      <p:pic>
        <p:nvPicPr>
          <p:cNvPr id="12" name="Picture 11" descr="Comunitae, líder del crowdlending en España - Sharing España">
            <a:extLst>
              <a:ext uri="{FF2B5EF4-FFF2-40B4-BE49-F238E27FC236}">
                <a16:creationId xmlns:a16="http://schemas.microsoft.com/office/drawing/2014/main" id="{2E350059-B29C-1A40-8035-11AE1F373419}"/>
              </a:ext>
            </a:extLst>
          </p:cNvPr>
          <p:cNvPicPr/>
          <p:nvPr/>
        </p:nvPicPr>
        <p:blipFill rotWithShape="1">
          <a:blip r:embed="rId16">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19" name="Audio 18">
            <a:hlinkClick r:id="" action="ppaction://media"/>
            <a:extLst>
              <a:ext uri="{FF2B5EF4-FFF2-40B4-BE49-F238E27FC236}">
                <a16:creationId xmlns:a16="http://schemas.microsoft.com/office/drawing/2014/main" id="{71CB5BA1-5441-1648-8487-C03180499427}"/>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746523" y="6186516"/>
            <a:ext cx="445477" cy="445477"/>
          </a:xfrm>
          <a:prstGeom prst="rect">
            <a:avLst/>
          </a:prstGeom>
        </p:spPr>
      </p:pic>
    </p:spTree>
    <p:extLst>
      <p:ext uri="{BB962C8B-B14F-4D97-AF65-F5344CB8AC3E}">
        <p14:creationId xmlns:p14="http://schemas.microsoft.com/office/powerpoint/2010/main" val="3033590975"/>
      </p:ext>
    </p:extLst>
  </p:cSld>
  <p:clrMapOvr>
    <a:masterClrMapping/>
  </p:clrMapOvr>
  <mc:AlternateContent xmlns:mc="http://schemas.openxmlformats.org/markup-compatibility/2006" xmlns:p14="http://schemas.microsoft.com/office/powerpoint/2010/main">
    <mc:Choice Requires="p14">
      <p:transition spd="slow" p14:dur="2000" advTm="20489"/>
    </mc:Choice>
    <mc:Fallback xmlns="">
      <p:transition spd="slow" advTm="20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07345" y="1345891"/>
            <a:ext cx="3175932" cy="1077218"/>
          </a:xfrm>
          <a:prstGeom prst="rect">
            <a:avLst/>
          </a:prstGeom>
          <a:noFill/>
        </p:spPr>
        <p:txBody>
          <a:bodyPr wrap="square" rtlCol="0">
            <a:spAutoFit/>
          </a:bodyPr>
          <a:lstStyle/>
          <a:p>
            <a:r>
              <a:rPr lang="id-ID" sz="3200" dirty="0">
                <a:solidFill>
                  <a:schemeClr val="bg2">
                    <a:lumMod val="10000"/>
                  </a:schemeClr>
                </a:solidFill>
                <a:latin typeface="Open Sans Light" panose="020B0306030504020204" pitchFamily="34" charset="0"/>
                <a:ea typeface="Open Sans Light" panose="020B0306030504020204" pitchFamily="34" charset="0"/>
                <a:cs typeface="Open Sans Light" panose="020B0306030504020204" pitchFamily="34" charset="0"/>
              </a:rPr>
              <a:t>ABOUT</a:t>
            </a:r>
          </a:p>
          <a:p>
            <a:r>
              <a:rPr lang="id-ID"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COMPETITORS</a:t>
            </a:r>
            <a:endParaRPr lang="en-US" sz="3200" dirty="0">
              <a:solidFill>
                <a:schemeClr val="bg2">
                  <a:lumMod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12" name="Straight Connector 11"/>
          <p:cNvCxnSpPr/>
          <p:nvPr/>
        </p:nvCxnSpPr>
        <p:spPr>
          <a:xfrm>
            <a:off x="950467" y="2624241"/>
            <a:ext cx="10033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78744" y="2998196"/>
            <a:ext cx="3033134" cy="1815882"/>
          </a:xfrm>
          <a:prstGeom prst="rect">
            <a:avLst/>
          </a:prstGeom>
        </p:spPr>
        <p:txBody>
          <a:bodyPr wrap="square">
            <a:spAutoFit/>
          </a:bodyPr>
          <a:lstStyle/>
          <a:p>
            <a:r>
              <a:rPr lang="en-US" sz="1400" dirty="0">
                <a:solidFill>
                  <a:schemeClr val="bg1">
                    <a:lumMod val="50000"/>
                  </a:schemeClr>
                </a:solidFill>
              </a:rPr>
              <a:t>As depicted earlier, </a:t>
            </a:r>
            <a:r>
              <a:rPr lang="en-US" sz="1400" dirty="0" err="1">
                <a:solidFill>
                  <a:schemeClr val="bg1">
                    <a:lumMod val="50000"/>
                  </a:schemeClr>
                </a:solidFill>
              </a:rPr>
              <a:t>Comunitae</a:t>
            </a:r>
            <a:r>
              <a:rPr lang="en-US" sz="1400" dirty="0">
                <a:solidFill>
                  <a:schemeClr val="bg1">
                    <a:lumMod val="50000"/>
                  </a:schemeClr>
                </a:solidFill>
              </a:rPr>
              <a:t> does not have a competitor from their same level in Spain, however in Europe there are a few companies that are doing quite well in the same field. The most successful companies are located in Eastern Europe. Below is the list of the main European competitors:</a:t>
            </a:r>
            <a:endParaRPr lang="en-PH" sz="1400" dirty="0">
              <a:solidFill>
                <a:schemeClr val="bg1">
                  <a:lumMod val="50000"/>
                </a:schemeClr>
              </a:solidFill>
            </a:endParaRPr>
          </a:p>
        </p:txBody>
      </p:sp>
      <p:pic>
        <p:nvPicPr>
          <p:cNvPr id="19" name="Picture Placeholder 18">
            <a:extLst>
              <a:ext uri="{FF2B5EF4-FFF2-40B4-BE49-F238E27FC236}">
                <a16:creationId xmlns:a16="http://schemas.microsoft.com/office/drawing/2014/main" id="{CCA301CC-5B95-484B-A10D-CBF2D5361DC7}"/>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sharpenSoften amount="-88000"/>
                    </a14:imgEffect>
                  </a14:imgLayer>
                </a14:imgProps>
              </a:ext>
              <a:ext uri="{28A0092B-C50C-407E-A947-70E740481C1C}">
                <a14:useLocalDpi xmlns:a14="http://schemas.microsoft.com/office/drawing/2010/main" val="0"/>
              </a:ext>
            </a:extLst>
          </a:blip>
          <a:srcRect t="10601" b="10601"/>
          <a:stretch/>
        </p:blipFill>
        <p:spPr/>
      </p:pic>
      <p:sp>
        <p:nvSpPr>
          <p:cNvPr id="20" name="Rectangle 19">
            <a:extLst>
              <a:ext uri="{FF2B5EF4-FFF2-40B4-BE49-F238E27FC236}">
                <a16:creationId xmlns:a16="http://schemas.microsoft.com/office/drawing/2014/main" id="{FEE8071B-E324-E04F-AC30-87998CB0A656}"/>
              </a:ext>
            </a:extLst>
          </p:cNvPr>
          <p:cNvSpPr/>
          <p:nvPr/>
        </p:nvSpPr>
        <p:spPr>
          <a:xfrm>
            <a:off x="3459150" y="5213566"/>
            <a:ext cx="1522198" cy="1447800"/>
          </a:xfrm>
          <a:prstGeom prst="rect">
            <a:avLst/>
          </a:prstGeom>
          <a:noFill/>
          <a:ln w="28575">
            <a:solidFill>
              <a:srgbClr val="257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80795C-18DB-E449-AA1B-345076EB8A22}"/>
              </a:ext>
            </a:extLst>
          </p:cNvPr>
          <p:cNvSpPr/>
          <p:nvPr/>
        </p:nvSpPr>
        <p:spPr>
          <a:xfrm>
            <a:off x="5534175" y="5213566"/>
            <a:ext cx="1522198" cy="1447800"/>
          </a:xfrm>
          <a:prstGeom prst="rect">
            <a:avLst/>
          </a:prstGeom>
          <a:noFill/>
          <a:ln w="28575">
            <a:solidFill>
              <a:srgbClr val="257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325EA88-5598-114F-9C8D-D5D5665DBF65}"/>
              </a:ext>
            </a:extLst>
          </p:cNvPr>
          <p:cNvSpPr txBox="1"/>
          <p:nvPr/>
        </p:nvSpPr>
        <p:spPr>
          <a:xfrm>
            <a:off x="3706800" y="6115451"/>
            <a:ext cx="1026898" cy="307777"/>
          </a:xfrm>
          <a:prstGeom prst="rect">
            <a:avLst/>
          </a:prstGeom>
          <a:noFill/>
        </p:spPr>
        <p:txBody>
          <a:bodyPr wrap="square" rtlCol="0">
            <a:spAutoFit/>
          </a:bodyPr>
          <a:lstStyle/>
          <a:p>
            <a:pPr algn="ctr"/>
            <a:r>
              <a:rPr lang="id-ID" sz="1400" dirty="0">
                <a:latin typeface="Open Sans" panose="020B0606030504020204" pitchFamily="34" charset="0"/>
                <a:ea typeface="Open Sans" panose="020B0606030504020204" pitchFamily="34" charset="0"/>
                <a:cs typeface="Open Sans" panose="020B0606030504020204" pitchFamily="34" charset="0"/>
              </a:rPr>
              <a:t>MINTOS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362DCA3C-04D0-7642-AB93-1CE47481F305}"/>
              </a:ext>
            </a:extLst>
          </p:cNvPr>
          <p:cNvSpPr txBox="1"/>
          <p:nvPr/>
        </p:nvSpPr>
        <p:spPr>
          <a:xfrm>
            <a:off x="5755767" y="6115452"/>
            <a:ext cx="1026898" cy="307777"/>
          </a:xfrm>
          <a:prstGeom prst="rect">
            <a:avLst/>
          </a:prstGeom>
          <a:noFill/>
        </p:spPr>
        <p:txBody>
          <a:bodyPr wrap="square" rtlCol="0">
            <a:spAutoFit/>
          </a:bodyPr>
          <a:lstStyle/>
          <a:p>
            <a:pPr algn="ctr"/>
            <a:r>
              <a:rPr lang="id-ID" sz="1400" dirty="0">
                <a:latin typeface="Open Sans" panose="020B0606030504020204" pitchFamily="34" charset="0"/>
                <a:ea typeface="Open Sans" panose="020B0606030504020204" pitchFamily="34" charset="0"/>
                <a:cs typeface="Open Sans" panose="020B0606030504020204" pitchFamily="34" charset="0"/>
              </a:rPr>
              <a:t>TWINO</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3">
            <a:extLst>
              <a:ext uri="{FF2B5EF4-FFF2-40B4-BE49-F238E27FC236}">
                <a16:creationId xmlns:a16="http://schemas.microsoft.com/office/drawing/2014/main" id="{2B580B62-A49B-3444-A8EC-60DA2020AD99}"/>
              </a:ext>
            </a:extLst>
          </p:cNvPr>
          <p:cNvSpPr>
            <a:spLocks noEditPoints="1"/>
          </p:cNvSpPr>
          <p:nvPr/>
        </p:nvSpPr>
        <p:spPr bwMode="auto">
          <a:xfrm>
            <a:off x="6117327" y="5485377"/>
            <a:ext cx="355894" cy="464541"/>
          </a:xfrm>
          <a:custGeom>
            <a:avLst/>
            <a:gdLst>
              <a:gd name="T0" fmla="*/ 33 w 500"/>
              <a:gd name="T1" fmla="*/ 189 h 648"/>
              <a:gd name="T2" fmla="*/ 302 w 500"/>
              <a:gd name="T3" fmla="*/ 189 h 648"/>
              <a:gd name="T4" fmla="*/ 302 w 500"/>
              <a:gd name="T5" fmla="*/ 313 h 648"/>
              <a:gd name="T6" fmla="*/ 33 w 500"/>
              <a:gd name="T7" fmla="*/ 313 h 648"/>
              <a:gd name="T8" fmla="*/ 33 w 500"/>
              <a:gd name="T9" fmla="*/ 189 h 648"/>
              <a:gd name="T10" fmla="*/ 51 w 500"/>
              <a:gd name="T11" fmla="*/ 207 h 648"/>
              <a:gd name="T12" fmla="*/ 284 w 500"/>
              <a:gd name="T13" fmla="*/ 207 h 648"/>
              <a:gd name="T14" fmla="*/ 284 w 500"/>
              <a:gd name="T15" fmla="*/ 295 h 648"/>
              <a:gd name="T16" fmla="*/ 51 w 500"/>
              <a:gd name="T17" fmla="*/ 295 h 648"/>
              <a:gd name="T18" fmla="*/ 51 w 500"/>
              <a:gd name="T19" fmla="*/ 207 h 648"/>
              <a:gd name="T20" fmla="*/ 51 w 500"/>
              <a:gd name="T21" fmla="*/ 54 h 648"/>
              <a:gd name="T22" fmla="*/ 284 w 500"/>
              <a:gd name="T23" fmla="*/ 54 h 648"/>
              <a:gd name="T24" fmla="*/ 284 w 500"/>
              <a:gd name="T25" fmla="*/ 142 h 648"/>
              <a:gd name="T26" fmla="*/ 51 w 500"/>
              <a:gd name="T27" fmla="*/ 142 h 648"/>
              <a:gd name="T28" fmla="*/ 51 w 500"/>
              <a:gd name="T29" fmla="*/ 54 h 648"/>
              <a:gd name="T30" fmla="*/ 500 w 500"/>
              <a:gd name="T31" fmla="*/ 612 h 648"/>
              <a:gd name="T32" fmla="*/ 500 w 500"/>
              <a:gd name="T33" fmla="*/ 109 h 648"/>
              <a:gd name="T34" fmla="*/ 360 w 500"/>
              <a:gd name="T35" fmla="*/ 0 h 648"/>
              <a:gd name="T36" fmla="*/ 360 w 500"/>
              <a:gd name="T37" fmla="*/ 648 h 648"/>
              <a:gd name="T38" fmla="*/ 500 w 500"/>
              <a:gd name="T39" fmla="*/ 612 h 648"/>
              <a:gd name="T40" fmla="*/ 33 w 500"/>
              <a:gd name="T41" fmla="*/ 36 h 648"/>
              <a:gd name="T42" fmla="*/ 302 w 500"/>
              <a:gd name="T43" fmla="*/ 36 h 648"/>
              <a:gd name="T44" fmla="*/ 302 w 500"/>
              <a:gd name="T45" fmla="*/ 160 h 648"/>
              <a:gd name="T46" fmla="*/ 33 w 500"/>
              <a:gd name="T47" fmla="*/ 160 h 648"/>
              <a:gd name="T48" fmla="*/ 33 w 500"/>
              <a:gd name="T49" fmla="*/ 36 h 648"/>
              <a:gd name="T50" fmla="*/ 167 w 500"/>
              <a:gd name="T51" fmla="*/ 446 h 648"/>
              <a:gd name="T52" fmla="*/ 126 w 500"/>
              <a:gd name="T53" fmla="*/ 405 h 648"/>
              <a:gd name="T54" fmla="*/ 167 w 500"/>
              <a:gd name="T55" fmla="*/ 364 h 648"/>
              <a:gd name="T56" fmla="*/ 208 w 500"/>
              <a:gd name="T57" fmla="*/ 405 h 648"/>
              <a:gd name="T58" fmla="*/ 167 w 500"/>
              <a:gd name="T59" fmla="*/ 446 h 648"/>
              <a:gd name="T60" fmla="*/ 167 w 500"/>
              <a:gd name="T61" fmla="*/ 590 h 648"/>
              <a:gd name="T62" fmla="*/ 126 w 500"/>
              <a:gd name="T63" fmla="*/ 550 h 648"/>
              <a:gd name="T64" fmla="*/ 167 w 500"/>
              <a:gd name="T65" fmla="*/ 509 h 648"/>
              <a:gd name="T66" fmla="*/ 208 w 500"/>
              <a:gd name="T67" fmla="*/ 550 h 648"/>
              <a:gd name="T68" fmla="*/ 167 w 500"/>
              <a:gd name="T69" fmla="*/ 590 h 648"/>
              <a:gd name="T70" fmla="*/ 0 w 500"/>
              <a:gd name="T71" fmla="*/ 648 h 648"/>
              <a:gd name="T72" fmla="*/ 335 w 500"/>
              <a:gd name="T73" fmla="*/ 648 h 648"/>
              <a:gd name="T74" fmla="*/ 335 w 500"/>
              <a:gd name="T75" fmla="*/ 0 h 648"/>
              <a:gd name="T76" fmla="*/ 0 w 500"/>
              <a:gd name="T77" fmla="*/ 0 h 648"/>
              <a:gd name="T78" fmla="*/ 0 w 500"/>
              <a:gd name="T79" fmla="*/ 64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0" h="648">
                <a:moveTo>
                  <a:pt x="33" y="189"/>
                </a:moveTo>
                <a:lnTo>
                  <a:pt x="302" y="189"/>
                </a:lnTo>
                <a:lnTo>
                  <a:pt x="302" y="313"/>
                </a:lnTo>
                <a:lnTo>
                  <a:pt x="33" y="313"/>
                </a:lnTo>
                <a:lnTo>
                  <a:pt x="33" y="189"/>
                </a:lnTo>
                <a:close/>
                <a:moveTo>
                  <a:pt x="51" y="207"/>
                </a:moveTo>
                <a:lnTo>
                  <a:pt x="284" y="207"/>
                </a:lnTo>
                <a:lnTo>
                  <a:pt x="284" y="295"/>
                </a:lnTo>
                <a:lnTo>
                  <a:pt x="51" y="295"/>
                </a:lnTo>
                <a:lnTo>
                  <a:pt x="51" y="207"/>
                </a:lnTo>
                <a:close/>
                <a:moveTo>
                  <a:pt x="51" y="54"/>
                </a:moveTo>
                <a:lnTo>
                  <a:pt x="284" y="54"/>
                </a:lnTo>
                <a:lnTo>
                  <a:pt x="284" y="142"/>
                </a:lnTo>
                <a:lnTo>
                  <a:pt x="51" y="142"/>
                </a:lnTo>
                <a:lnTo>
                  <a:pt x="51" y="54"/>
                </a:lnTo>
                <a:close/>
                <a:moveTo>
                  <a:pt x="500" y="612"/>
                </a:moveTo>
                <a:lnTo>
                  <a:pt x="500" y="109"/>
                </a:lnTo>
                <a:lnTo>
                  <a:pt x="360" y="0"/>
                </a:lnTo>
                <a:lnTo>
                  <a:pt x="360" y="648"/>
                </a:lnTo>
                <a:lnTo>
                  <a:pt x="500" y="612"/>
                </a:lnTo>
                <a:close/>
                <a:moveTo>
                  <a:pt x="33" y="36"/>
                </a:moveTo>
                <a:lnTo>
                  <a:pt x="302" y="36"/>
                </a:lnTo>
                <a:lnTo>
                  <a:pt x="302" y="160"/>
                </a:lnTo>
                <a:lnTo>
                  <a:pt x="33" y="160"/>
                </a:lnTo>
                <a:lnTo>
                  <a:pt x="33" y="36"/>
                </a:lnTo>
                <a:close/>
                <a:moveTo>
                  <a:pt x="167" y="446"/>
                </a:moveTo>
                <a:cubicBezTo>
                  <a:pt x="145" y="446"/>
                  <a:pt x="126" y="428"/>
                  <a:pt x="126" y="405"/>
                </a:cubicBezTo>
                <a:cubicBezTo>
                  <a:pt x="126" y="382"/>
                  <a:pt x="145" y="364"/>
                  <a:pt x="167" y="364"/>
                </a:cubicBezTo>
                <a:cubicBezTo>
                  <a:pt x="190" y="364"/>
                  <a:pt x="208" y="382"/>
                  <a:pt x="208" y="405"/>
                </a:cubicBezTo>
                <a:cubicBezTo>
                  <a:pt x="208" y="428"/>
                  <a:pt x="190" y="446"/>
                  <a:pt x="167" y="446"/>
                </a:cubicBezTo>
                <a:close/>
                <a:moveTo>
                  <a:pt x="167" y="590"/>
                </a:moveTo>
                <a:cubicBezTo>
                  <a:pt x="145" y="590"/>
                  <a:pt x="126" y="572"/>
                  <a:pt x="126" y="550"/>
                </a:cubicBezTo>
                <a:cubicBezTo>
                  <a:pt x="126" y="527"/>
                  <a:pt x="145" y="509"/>
                  <a:pt x="167" y="509"/>
                </a:cubicBezTo>
                <a:cubicBezTo>
                  <a:pt x="190" y="509"/>
                  <a:pt x="208" y="527"/>
                  <a:pt x="208" y="550"/>
                </a:cubicBezTo>
                <a:cubicBezTo>
                  <a:pt x="208" y="572"/>
                  <a:pt x="190" y="590"/>
                  <a:pt x="167" y="590"/>
                </a:cubicBezTo>
                <a:close/>
                <a:moveTo>
                  <a:pt x="0" y="648"/>
                </a:moveTo>
                <a:lnTo>
                  <a:pt x="335" y="648"/>
                </a:lnTo>
                <a:lnTo>
                  <a:pt x="335" y="0"/>
                </a:lnTo>
                <a:lnTo>
                  <a:pt x="0" y="0"/>
                </a:lnTo>
                <a:lnTo>
                  <a:pt x="0" y="648"/>
                </a:lnTo>
                <a:close/>
              </a:path>
            </a:pathLst>
          </a:custGeom>
          <a:solidFill>
            <a:srgbClr val="257BBB"/>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5" name="Freeform 24">
            <a:extLst>
              <a:ext uri="{FF2B5EF4-FFF2-40B4-BE49-F238E27FC236}">
                <a16:creationId xmlns:a16="http://schemas.microsoft.com/office/drawing/2014/main" id="{4F363090-5376-9F4E-B892-E1F04B66BD0A}"/>
              </a:ext>
            </a:extLst>
          </p:cNvPr>
          <p:cNvSpPr>
            <a:spLocks noEditPoints="1"/>
          </p:cNvSpPr>
          <p:nvPr/>
        </p:nvSpPr>
        <p:spPr bwMode="auto">
          <a:xfrm>
            <a:off x="3991727" y="5500366"/>
            <a:ext cx="457044" cy="449552"/>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rgbClr val="257BBB"/>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26" name="Rectangle 25">
            <a:extLst>
              <a:ext uri="{FF2B5EF4-FFF2-40B4-BE49-F238E27FC236}">
                <a16:creationId xmlns:a16="http://schemas.microsoft.com/office/drawing/2014/main" id="{D90BDA7D-BAC6-CF4D-B143-514CAEB7B83D}"/>
              </a:ext>
            </a:extLst>
          </p:cNvPr>
          <p:cNvSpPr/>
          <p:nvPr/>
        </p:nvSpPr>
        <p:spPr>
          <a:xfrm>
            <a:off x="7665471" y="5188033"/>
            <a:ext cx="1522198" cy="1447800"/>
          </a:xfrm>
          <a:prstGeom prst="rect">
            <a:avLst/>
          </a:prstGeom>
          <a:noFill/>
          <a:ln w="28575">
            <a:solidFill>
              <a:srgbClr val="257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88FB555-BAEB-A84D-A750-79FE9DC119BB}"/>
              </a:ext>
            </a:extLst>
          </p:cNvPr>
          <p:cNvSpPr/>
          <p:nvPr/>
        </p:nvSpPr>
        <p:spPr>
          <a:xfrm>
            <a:off x="9782700" y="5188033"/>
            <a:ext cx="1522198" cy="1447800"/>
          </a:xfrm>
          <a:prstGeom prst="rect">
            <a:avLst/>
          </a:prstGeom>
          <a:noFill/>
          <a:ln w="28575">
            <a:solidFill>
              <a:srgbClr val="257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4FF3627-F5FD-F64A-AD54-0CA2946C8183}"/>
              </a:ext>
            </a:extLst>
          </p:cNvPr>
          <p:cNvSpPr txBox="1"/>
          <p:nvPr/>
        </p:nvSpPr>
        <p:spPr>
          <a:xfrm>
            <a:off x="7848225" y="6115452"/>
            <a:ext cx="1306996" cy="307777"/>
          </a:xfrm>
          <a:prstGeom prst="rect">
            <a:avLst/>
          </a:prstGeom>
          <a:noFill/>
        </p:spPr>
        <p:txBody>
          <a:bodyPr wrap="square" rtlCol="0">
            <a:spAutoFit/>
          </a:bodyPr>
          <a:lstStyle/>
          <a:p>
            <a:pPr algn="ctr"/>
            <a:r>
              <a:rPr lang="id-ID" sz="1400" dirty="0">
                <a:latin typeface="Open Sans" panose="020B0606030504020204" pitchFamily="34" charset="0"/>
                <a:ea typeface="Open Sans" panose="020B0606030504020204" pitchFamily="34" charset="0"/>
                <a:cs typeface="Open Sans" panose="020B0606030504020204" pitchFamily="34" charset="0"/>
              </a:rPr>
              <a:t>PEER BERRY</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2C899DD5-DB9E-B445-8F14-DAB1FDC35A45}"/>
              </a:ext>
            </a:extLst>
          </p:cNvPr>
          <p:cNvSpPr txBox="1"/>
          <p:nvPr/>
        </p:nvSpPr>
        <p:spPr>
          <a:xfrm>
            <a:off x="9997902" y="6115453"/>
            <a:ext cx="1274548" cy="307777"/>
          </a:xfrm>
          <a:prstGeom prst="rect">
            <a:avLst/>
          </a:prstGeom>
          <a:noFill/>
        </p:spPr>
        <p:txBody>
          <a:bodyPr wrap="square" rtlCol="0">
            <a:spAutoFit/>
          </a:bodyPr>
          <a:lstStyle/>
          <a:p>
            <a:pPr algn="ctr"/>
            <a:r>
              <a:rPr lang="id-ID" sz="1400" dirty="0">
                <a:latin typeface="Open Sans" panose="020B0606030504020204" pitchFamily="34" charset="0"/>
                <a:ea typeface="Open Sans" panose="020B0606030504020204" pitchFamily="34" charset="0"/>
                <a:cs typeface="Open Sans" panose="020B0606030504020204" pitchFamily="34" charset="0"/>
              </a:rPr>
              <a:t>DO FINANCE</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29">
            <a:extLst>
              <a:ext uri="{FF2B5EF4-FFF2-40B4-BE49-F238E27FC236}">
                <a16:creationId xmlns:a16="http://schemas.microsoft.com/office/drawing/2014/main" id="{9B4AC4C0-BD8D-2F42-B7C8-86B42CB2E762}"/>
              </a:ext>
            </a:extLst>
          </p:cNvPr>
          <p:cNvSpPr>
            <a:spLocks noEditPoints="1"/>
          </p:cNvSpPr>
          <p:nvPr/>
        </p:nvSpPr>
        <p:spPr bwMode="auto">
          <a:xfrm>
            <a:off x="8263608" y="5497906"/>
            <a:ext cx="325924" cy="445803"/>
          </a:xfrm>
          <a:custGeom>
            <a:avLst/>
            <a:gdLst>
              <a:gd name="T0" fmla="*/ 347 w 456"/>
              <a:gd name="T1" fmla="*/ 273 h 625"/>
              <a:gd name="T2" fmla="*/ 106 w 456"/>
              <a:gd name="T3" fmla="*/ 273 h 625"/>
              <a:gd name="T4" fmla="*/ 106 w 456"/>
              <a:gd name="T5" fmla="*/ 189 h 625"/>
              <a:gd name="T6" fmla="*/ 226 w 456"/>
              <a:gd name="T7" fmla="*/ 69 h 625"/>
              <a:gd name="T8" fmla="*/ 347 w 456"/>
              <a:gd name="T9" fmla="*/ 189 h 625"/>
              <a:gd name="T10" fmla="*/ 347 w 456"/>
              <a:gd name="T11" fmla="*/ 273 h 625"/>
              <a:gd name="T12" fmla="*/ 271 w 456"/>
              <a:gd name="T13" fmla="*/ 455 h 625"/>
              <a:gd name="T14" fmla="*/ 271 w 456"/>
              <a:gd name="T15" fmla="*/ 530 h 625"/>
              <a:gd name="T16" fmla="*/ 236 w 456"/>
              <a:gd name="T17" fmla="*/ 565 h 625"/>
              <a:gd name="T18" fmla="*/ 201 w 456"/>
              <a:gd name="T19" fmla="*/ 530 h 625"/>
              <a:gd name="T20" fmla="*/ 201 w 456"/>
              <a:gd name="T21" fmla="*/ 455 h 625"/>
              <a:gd name="T22" fmla="*/ 180 w 456"/>
              <a:gd name="T23" fmla="*/ 413 h 625"/>
              <a:gd name="T24" fmla="*/ 236 w 456"/>
              <a:gd name="T25" fmla="*/ 358 h 625"/>
              <a:gd name="T26" fmla="*/ 291 w 456"/>
              <a:gd name="T27" fmla="*/ 413 h 625"/>
              <a:gd name="T28" fmla="*/ 271 w 456"/>
              <a:gd name="T29" fmla="*/ 455 h 625"/>
              <a:gd name="T30" fmla="*/ 415 w 456"/>
              <a:gd name="T31" fmla="*/ 273 h 625"/>
              <a:gd name="T32" fmla="*/ 415 w 456"/>
              <a:gd name="T33" fmla="*/ 189 h 625"/>
              <a:gd name="T34" fmla="*/ 226 w 456"/>
              <a:gd name="T35" fmla="*/ 0 h 625"/>
              <a:gd name="T36" fmla="*/ 37 w 456"/>
              <a:gd name="T37" fmla="*/ 189 h 625"/>
              <a:gd name="T38" fmla="*/ 37 w 456"/>
              <a:gd name="T39" fmla="*/ 273 h 625"/>
              <a:gd name="T40" fmla="*/ 0 w 456"/>
              <a:gd name="T41" fmla="*/ 273 h 625"/>
              <a:gd name="T42" fmla="*/ 0 w 456"/>
              <a:gd name="T43" fmla="*/ 625 h 625"/>
              <a:gd name="T44" fmla="*/ 456 w 456"/>
              <a:gd name="T45" fmla="*/ 625 h 625"/>
              <a:gd name="T46" fmla="*/ 456 w 456"/>
              <a:gd name="T47" fmla="*/ 273 h 625"/>
              <a:gd name="T48" fmla="*/ 415 w 456"/>
              <a:gd name="T49" fmla="*/ 27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625">
                <a:moveTo>
                  <a:pt x="347" y="273"/>
                </a:moveTo>
                <a:lnTo>
                  <a:pt x="106" y="273"/>
                </a:lnTo>
                <a:lnTo>
                  <a:pt x="106" y="189"/>
                </a:lnTo>
                <a:cubicBezTo>
                  <a:pt x="106" y="123"/>
                  <a:pt x="160" y="69"/>
                  <a:pt x="226" y="69"/>
                </a:cubicBezTo>
                <a:cubicBezTo>
                  <a:pt x="293" y="69"/>
                  <a:pt x="347" y="123"/>
                  <a:pt x="347" y="189"/>
                </a:cubicBezTo>
                <a:lnTo>
                  <a:pt x="347" y="273"/>
                </a:lnTo>
                <a:close/>
                <a:moveTo>
                  <a:pt x="271" y="455"/>
                </a:moveTo>
                <a:lnTo>
                  <a:pt x="271" y="530"/>
                </a:lnTo>
                <a:cubicBezTo>
                  <a:pt x="271" y="549"/>
                  <a:pt x="255" y="565"/>
                  <a:pt x="236" y="565"/>
                </a:cubicBezTo>
                <a:cubicBezTo>
                  <a:pt x="216" y="565"/>
                  <a:pt x="201" y="549"/>
                  <a:pt x="201" y="530"/>
                </a:cubicBezTo>
                <a:lnTo>
                  <a:pt x="201" y="455"/>
                </a:lnTo>
                <a:cubicBezTo>
                  <a:pt x="188" y="445"/>
                  <a:pt x="180" y="430"/>
                  <a:pt x="180" y="413"/>
                </a:cubicBezTo>
                <a:cubicBezTo>
                  <a:pt x="180" y="382"/>
                  <a:pt x="205" y="358"/>
                  <a:pt x="236" y="358"/>
                </a:cubicBezTo>
                <a:cubicBezTo>
                  <a:pt x="266" y="358"/>
                  <a:pt x="291" y="382"/>
                  <a:pt x="291" y="413"/>
                </a:cubicBezTo>
                <a:cubicBezTo>
                  <a:pt x="291" y="430"/>
                  <a:pt x="283" y="445"/>
                  <a:pt x="271" y="455"/>
                </a:cubicBezTo>
                <a:close/>
                <a:moveTo>
                  <a:pt x="415" y="273"/>
                </a:moveTo>
                <a:lnTo>
                  <a:pt x="415" y="189"/>
                </a:lnTo>
                <a:cubicBezTo>
                  <a:pt x="415" y="85"/>
                  <a:pt x="331" y="0"/>
                  <a:pt x="226" y="0"/>
                </a:cubicBezTo>
                <a:cubicBezTo>
                  <a:pt x="122" y="0"/>
                  <a:pt x="37" y="85"/>
                  <a:pt x="37" y="189"/>
                </a:cubicBezTo>
                <a:lnTo>
                  <a:pt x="37" y="273"/>
                </a:lnTo>
                <a:lnTo>
                  <a:pt x="0" y="273"/>
                </a:lnTo>
                <a:lnTo>
                  <a:pt x="0" y="625"/>
                </a:lnTo>
                <a:lnTo>
                  <a:pt x="456" y="625"/>
                </a:lnTo>
                <a:lnTo>
                  <a:pt x="456" y="273"/>
                </a:lnTo>
                <a:lnTo>
                  <a:pt x="415" y="273"/>
                </a:lnTo>
                <a:close/>
              </a:path>
            </a:pathLst>
          </a:custGeom>
          <a:solidFill>
            <a:srgbClr val="257BBB"/>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31" name="Freeform 30">
            <a:extLst>
              <a:ext uri="{FF2B5EF4-FFF2-40B4-BE49-F238E27FC236}">
                <a16:creationId xmlns:a16="http://schemas.microsoft.com/office/drawing/2014/main" id="{5C08B0FB-107E-2747-830C-75CEDDBA3851}"/>
              </a:ext>
            </a:extLst>
          </p:cNvPr>
          <p:cNvSpPr>
            <a:spLocks noEditPoints="1"/>
          </p:cNvSpPr>
          <p:nvPr/>
        </p:nvSpPr>
        <p:spPr bwMode="auto">
          <a:xfrm>
            <a:off x="10289053" y="5464190"/>
            <a:ext cx="509492" cy="513237"/>
          </a:xfrm>
          <a:custGeom>
            <a:avLst/>
            <a:gdLst>
              <a:gd name="T0" fmla="*/ 559 w 714"/>
              <a:gd name="T1" fmla="*/ 238 h 714"/>
              <a:gd name="T2" fmla="*/ 666 w 714"/>
              <a:gd name="T3" fmla="*/ 333 h 714"/>
              <a:gd name="T4" fmla="*/ 643 w 714"/>
              <a:gd name="T5" fmla="*/ 476 h 714"/>
              <a:gd name="T6" fmla="*/ 571 w 714"/>
              <a:gd name="T7" fmla="*/ 381 h 714"/>
              <a:gd name="T8" fmla="*/ 643 w 714"/>
              <a:gd name="T9" fmla="*/ 476 h 714"/>
              <a:gd name="T10" fmla="*/ 547 w 714"/>
              <a:gd name="T11" fmla="*/ 523 h 714"/>
              <a:gd name="T12" fmla="*/ 491 w 714"/>
              <a:gd name="T13" fmla="*/ 636 h 714"/>
              <a:gd name="T14" fmla="*/ 381 w 714"/>
              <a:gd name="T15" fmla="*/ 523 h 714"/>
              <a:gd name="T16" fmla="*/ 381 w 714"/>
              <a:gd name="T17" fmla="*/ 663 h 714"/>
              <a:gd name="T18" fmla="*/ 523 w 714"/>
              <a:gd name="T19" fmla="*/ 381 h 714"/>
              <a:gd name="T20" fmla="*/ 381 w 714"/>
              <a:gd name="T21" fmla="*/ 476 h 714"/>
              <a:gd name="T22" fmla="*/ 381 w 714"/>
              <a:gd name="T23" fmla="*/ 238 h 714"/>
              <a:gd name="T24" fmla="*/ 523 w 714"/>
              <a:gd name="T25" fmla="*/ 333 h 714"/>
              <a:gd name="T26" fmla="*/ 381 w 714"/>
              <a:gd name="T27" fmla="*/ 238 h 714"/>
              <a:gd name="T28" fmla="*/ 497 w 714"/>
              <a:gd name="T29" fmla="*/ 190 h 714"/>
              <a:gd name="T30" fmla="*/ 381 w 714"/>
              <a:gd name="T31" fmla="*/ 50 h 714"/>
              <a:gd name="T32" fmla="*/ 547 w 714"/>
              <a:gd name="T33" fmla="*/ 190 h 714"/>
              <a:gd name="T34" fmla="*/ 618 w 714"/>
              <a:gd name="T35" fmla="*/ 190 h 714"/>
              <a:gd name="T36" fmla="*/ 216 w 714"/>
              <a:gd name="T37" fmla="*/ 190 h 714"/>
              <a:gd name="T38" fmla="*/ 333 w 714"/>
              <a:gd name="T39" fmla="*/ 190 h 714"/>
              <a:gd name="T40" fmla="*/ 191 w 714"/>
              <a:gd name="T41" fmla="*/ 333 h 714"/>
              <a:gd name="T42" fmla="*/ 333 w 714"/>
              <a:gd name="T43" fmla="*/ 238 h 714"/>
              <a:gd name="T44" fmla="*/ 333 w 714"/>
              <a:gd name="T45" fmla="*/ 476 h 714"/>
              <a:gd name="T46" fmla="*/ 191 w 714"/>
              <a:gd name="T47" fmla="*/ 381 h 714"/>
              <a:gd name="T48" fmla="*/ 333 w 714"/>
              <a:gd name="T49" fmla="*/ 476 h 714"/>
              <a:gd name="T50" fmla="*/ 216 w 714"/>
              <a:gd name="T51" fmla="*/ 523 h 714"/>
              <a:gd name="T52" fmla="*/ 333 w 714"/>
              <a:gd name="T53" fmla="*/ 663 h 714"/>
              <a:gd name="T54" fmla="*/ 167 w 714"/>
              <a:gd name="T55" fmla="*/ 523 h 714"/>
              <a:gd name="T56" fmla="*/ 96 w 714"/>
              <a:gd name="T57" fmla="*/ 523 h 714"/>
              <a:gd name="T58" fmla="*/ 143 w 714"/>
              <a:gd name="T59" fmla="*/ 381 h 714"/>
              <a:gd name="T60" fmla="*/ 71 w 714"/>
              <a:gd name="T61" fmla="*/ 476 h 714"/>
              <a:gd name="T62" fmla="*/ 71 w 714"/>
              <a:gd name="T63" fmla="*/ 238 h 714"/>
              <a:gd name="T64" fmla="*/ 143 w 714"/>
              <a:gd name="T65" fmla="*/ 333 h 714"/>
              <a:gd name="T66" fmla="*/ 71 w 714"/>
              <a:gd name="T67" fmla="*/ 238 h 714"/>
              <a:gd name="T68" fmla="*/ 167 w 714"/>
              <a:gd name="T69" fmla="*/ 190 h 714"/>
              <a:gd name="T70" fmla="*/ 223 w 714"/>
              <a:gd name="T71" fmla="*/ 77 h 714"/>
              <a:gd name="T72" fmla="*/ 381 w 714"/>
              <a:gd name="T73" fmla="*/ 0 h 714"/>
              <a:gd name="T74" fmla="*/ 357 w 714"/>
              <a:gd name="T75" fmla="*/ 0 h 714"/>
              <a:gd name="T76" fmla="*/ 333 w 714"/>
              <a:gd name="T77" fmla="*/ 0 h 714"/>
              <a:gd name="T78" fmla="*/ 0 w 714"/>
              <a:gd name="T79" fmla="*/ 333 h 714"/>
              <a:gd name="T80" fmla="*/ 0 w 714"/>
              <a:gd name="T81" fmla="*/ 381 h 714"/>
              <a:gd name="T82" fmla="*/ 333 w 714"/>
              <a:gd name="T83" fmla="*/ 713 h 714"/>
              <a:gd name="T84" fmla="*/ 357 w 714"/>
              <a:gd name="T85" fmla="*/ 714 h 714"/>
              <a:gd name="T86" fmla="*/ 381 w 714"/>
              <a:gd name="T87" fmla="*/ 713 h 714"/>
              <a:gd name="T88" fmla="*/ 714 w 714"/>
              <a:gd name="T89" fmla="*/ 381 h 714"/>
              <a:gd name="T90" fmla="*/ 714 w 714"/>
              <a:gd name="T91" fmla="*/ 333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4" h="714">
                <a:moveTo>
                  <a:pt x="571" y="333"/>
                </a:moveTo>
                <a:cubicBezTo>
                  <a:pt x="569" y="300"/>
                  <a:pt x="565" y="268"/>
                  <a:pt x="559" y="238"/>
                </a:cubicBezTo>
                <a:lnTo>
                  <a:pt x="643" y="238"/>
                </a:lnTo>
                <a:cubicBezTo>
                  <a:pt x="655" y="267"/>
                  <a:pt x="663" y="299"/>
                  <a:pt x="666" y="333"/>
                </a:cubicBezTo>
                <a:lnTo>
                  <a:pt x="571" y="333"/>
                </a:lnTo>
                <a:close/>
                <a:moveTo>
                  <a:pt x="643" y="476"/>
                </a:moveTo>
                <a:lnTo>
                  <a:pt x="559" y="476"/>
                </a:lnTo>
                <a:cubicBezTo>
                  <a:pt x="565" y="446"/>
                  <a:pt x="569" y="414"/>
                  <a:pt x="571" y="381"/>
                </a:cubicBezTo>
                <a:lnTo>
                  <a:pt x="666" y="381"/>
                </a:lnTo>
                <a:cubicBezTo>
                  <a:pt x="663" y="414"/>
                  <a:pt x="655" y="446"/>
                  <a:pt x="643" y="476"/>
                </a:cubicBezTo>
                <a:close/>
                <a:moveTo>
                  <a:pt x="491" y="636"/>
                </a:moveTo>
                <a:cubicBezTo>
                  <a:pt x="514" y="606"/>
                  <a:pt x="533" y="567"/>
                  <a:pt x="547" y="523"/>
                </a:cubicBezTo>
                <a:lnTo>
                  <a:pt x="618" y="523"/>
                </a:lnTo>
                <a:cubicBezTo>
                  <a:pt x="587" y="572"/>
                  <a:pt x="543" y="611"/>
                  <a:pt x="491" y="636"/>
                </a:cubicBezTo>
                <a:close/>
                <a:moveTo>
                  <a:pt x="381" y="663"/>
                </a:moveTo>
                <a:lnTo>
                  <a:pt x="381" y="523"/>
                </a:lnTo>
                <a:lnTo>
                  <a:pt x="497" y="523"/>
                </a:lnTo>
                <a:cubicBezTo>
                  <a:pt x="472" y="598"/>
                  <a:pt x="430" y="650"/>
                  <a:pt x="381" y="663"/>
                </a:cubicBezTo>
                <a:close/>
                <a:moveTo>
                  <a:pt x="381" y="381"/>
                </a:moveTo>
                <a:lnTo>
                  <a:pt x="523" y="381"/>
                </a:lnTo>
                <a:cubicBezTo>
                  <a:pt x="522" y="414"/>
                  <a:pt x="518" y="446"/>
                  <a:pt x="511" y="476"/>
                </a:cubicBezTo>
                <a:lnTo>
                  <a:pt x="381" y="476"/>
                </a:lnTo>
                <a:lnTo>
                  <a:pt x="381" y="381"/>
                </a:lnTo>
                <a:close/>
                <a:moveTo>
                  <a:pt x="381" y="238"/>
                </a:moveTo>
                <a:lnTo>
                  <a:pt x="511" y="238"/>
                </a:lnTo>
                <a:cubicBezTo>
                  <a:pt x="518" y="267"/>
                  <a:pt x="522" y="299"/>
                  <a:pt x="523" y="333"/>
                </a:cubicBezTo>
                <a:lnTo>
                  <a:pt x="381" y="333"/>
                </a:lnTo>
                <a:lnTo>
                  <a:pt x="381" y="238"/>
                </a:lnTo>
                <a:close/>
                <a:moveTo>
                  <a:pt x="381" y="50"/>
                </a:moveTo>
                <a:cubicBezTo>
                  <a:pt x="430" y="63"/>
                  <a:pt x="472" y="116"/>
                  <a:pt x="497" y="190"/>
                </a:cubicBezTo>
                <a:lnTo>
                  <a:pt x="381" y="190"/>
                </a:lnTo>
                <a:lnTo>
                  <a:pt x="381" y="50"/>
                </a:lnTo>
                <a:close/>
                <a:moveTo>
                  <a:pt x="618" y="190"/>
                </a:moveTo>
                <a:lnTo>
                  <a:pt x="547" y="190"/>
                </a:lnTo>
                <a:cubicBezTo>
                  <a:pt x="533" y="146"/>
                  <a:pt x="514" y="108"/>
                  <a:pt x="491" y="77"/>
                </a:cubicBezTo>
                <a:cubicBezTo>
                  <a:pt x="543" y="102"/>
                  <a:pt x="587" y="142"/>
                  <a:pt x="618" y="190"/>
                </a:cubicBezTo>
                <a:close/>
                <a:moveTo>
                  <a:pt x="333" y="190"/>
                </a:moveTo>
                <a:lnTo>
                  <a:pt x="216" y="190"/>
                </a:lnTo>
                <a:cubicBezTo>
                  <a:pt x="242" y="116"/>
                  <a:pt x="284" y="63"/>
                  <a:pt x="333" y="50"/>
                </a:cubicBezTo>
                <a:lnTo>
                  <a:pt x="333" y="190"/>
                </a:lnTo>
                <a:close/>
                <a:moveTo>
                  <a:pt x="333" y="333"/>
                </a:moveTo>
                <a:lnTo>
                  <a:pt x="191" y="333"/>
                </a:lnTo>
                <a:cubicBezTo>
                  <a:pt x="192" y="299"/>
                  <a:pt x="196" y="267"/>
                  <a:pt x="203" y="238"/>
                </a:cubicBezTo>
                <a:lnTo>
                  <a:pt x="333" y="238"/>
                </a:lnTo>
                <a:lnTo>
                  <a:pt x="333" y="333"/>
                </a:lnTo>
                <a:close/>
                <a:moveTo>
                  <a:pt x="333" y="476"/>
                </a:moveTo>
                <a:lnTo>
                  <a:pt x="203" y="476"/>
                </a:lnTo>
                <a:cubicBezTo>
                  <a:pt x="196" y="446"/>
                  <a:pt x="192" y="414"/>
                  <a:pt x="191" y="381"/>
                </a:cubicBezTo>
                <a:lnTo>
                  <a:pt x="333" y="381"/>
                </a:lnTo>
                <a:lnTo>
                  <a:pt x="333" y="476"/>
                </a:lnTo>
                <a:close/>
                <a:moveTo>
                  <a:pt x="333" y="663"/>
                </a:moveTo>
                <a:cubicBezTo>
                  <a:pt x="284" y="650"/>
                  <a:pt x="242" y="598"/>
                  <a:pt x="216" y="523"/>
                </a:cubicBezTo>
                <a:lnTo>
                  <a:pt x="333" y="523"/>
                </a:lnTo>
                <a:lnTo>
                  <a:pt x="333" y="663"/>
                </a:lnTo>
                <a:close/>
                <a:moveTo>
                  <a:pt x="96" y="523"/>
                </a:moveTo>
                <a:lnTo>
                  <a:pt x="167" y="523"/>
                </a:lnTo>
                <a:cubicBezTo>
                  <a:pt x="181" y="567"/>
                  <a:pt x="200" y="606"/>
                  <a:pt x="223" y="636"/>
                </a:cubicBezTo>
                <a:cubicBezTo>
                  <a:pt x="171" y="611"/>
                  <a:pt x="127" y="572"/>
                  <a:pt x="96" y="523"/>
                </a:cubicBezTo>
                <a:close/>
                <a:moveTo>
                  <a:pt x="48" y="381"/>
                </a:moveTo>
                <a:lnTo>
                  <a:pt x="143" y="381"/>
                </a:lnTo>
                <a:cubicBezTo>
                  <a:pt x="144" y="414"/>
                  <a:pt x="148" y="446"/>
                  <a:pt x="155" y="476"/>
                </a:cubicBezTo>
                <a:lnTo>
                  <a:pt x="71" y="476"/>
                </a:lnTo>
                <a:cubicBezTo>
                  <a:pt x="59" y="446"/>
                  <a:pt x="51" y="414"/>
                  <a:pt x="48" y="381"/>
                </a:cubicBezTo>
                <a:close/>
                <a:moveTo>
                  <a:pt x="71" y="238"/>
                </a:moveTo>
                <a:lnTo>
                  <a:pt x="155" y="238"/>
                </a:lnTo>
                <a:cubicBezTo>
                  <a:pt x="148" y="268"/>
                  <a:pt x="144" y="300"/>
                  <a:pt x="143" y="333"/>
                </a:cubicBezTo>
                <a:lnTo>
                  <a:pt x="48" y="333"/>
                </a:lnTo>
                <a:cubicBezTo>
                  <a:pt x="51" y="299"/>
                  <a:pt x="59" y="267"/>
                  <a:pt x="71" y="238"/>
                </a:cubicBezTo>
                <a:close/>
                <a:moveTo>
                  <a:pt x="223" y="77"/>
                </a:moveTo>
                <a:cubicBezTo>
                  <a:pt x="200" y="108"/>
                  <a:pt x="181" y="146"/>
                  <a:pt x="167" y="190"/>
                </a:cubicBezTo>
                <a:lnTo>
                  <a:pt x="96" y="190"/>
                </a:lnTo>
                <a:cubicBezTo>
                  <a:pt x="127" y="142"/>
                  <a:pt x="171" y="102"/>
                  <a:pt x="223" y="77"/>
                </a:cubicBezTo>
                <a:close/>
                <a:moveTo>
                  <a:pt x="713" y="333"/>
                </a:moveTo>
                <a:cubicBezTo>
                  <a:pt x="702" y="155"/>
                  <a:pt x="559" y="12"/>
                  <a:pt x="381" y="0"/>
                </a:cubicBezTo>
                <a:lnTo>
                  <a:pt x="381" y="0"/>
                </a:lnTo>
                <a:lnTo>
                  <a:pt x="357" y="0"/>
                </a:lnTo>
                <a:lnTo>
                  <a:pt x="333" y="0"/>
                </a:lnTo>
                <a:lnTo>
                  <a:pt x="333" y="0"/>
                </a:lnTo>
                <a:cubicBezTo>
                  <a:pt x="155" y="12"/>
                  <a:pt x="12" y="155"/>
                  <a:pt x="1" y="333"/>
                </a:cubicBezTo>
                <a:lnTo>
                  <a:pt x="0" y="333"/>
                </a:lnTo>
                <a:lnTo>
                  <a:pt x="0" y="357"/>
                </a:lnTo>
                <a:lnTo>
                  <a:pt x="0" y="381"/>
                </a:lnTo>
                <a:lnTo>
                  <a:pt x="1" y="381"/>
                </a:lnTo>
                <a:cubicBezTo>
                  <a:pt x="12" y="559"/>
                  <a:pt x="155" y="701"/>
                  <a:pt x="333" y="713"/>
                </a:cubicBezTo>
                <a:lnTo>
                  <a:pt x="333" y="714"/>
                </a:lnTo>
                <a:lnTo>
                  <a:pt x="357" y="714"/>
                </a:lnTo>
                <a:lnTo>
                  <a:pt x="381" y="714"/>
                </a:lnTo>
                <a:lnTo>
                  <a:pt x="381" y="713"/>
                </a:lnTo>
                <a:cubicBezTo>
                  <a:pt x="559" y="701"/>
                  <a:pt x="702" y="559"/>
                  <a:pt x="713" y="381"/>
                </a:cubicBezTo>
                <a:lnTo>
                  <a:pt x="714" y="381"/>
                </a:lnTo>
                <a:lnTo>
                  <a:pt x="714" y="357"/>
                </a:lnTo>
                <a:lnTo>
                  <a:pt x="714" y="333"/>
                </a:lnTo>
                <a:lnTo>
                  <a:pt x="713" y="333"/>
                </a:lnTo>
                <a:close/>
              </a:path>
            </a:pathLst>
          </a:custGeom>
          <a:solidFill>
            <a:srgbClr val="257BBB"/>
          </a:solidFill>
          <a:ln>
            <a:noFill/>
          </a:ln>
        </p:spPr>
        <p:txBody>
          <a:bodyPr vert="horz" wrap="square" lIns="146078" tIns="73039" rIns="146078" bIns="73039" numCol="1" anchor="t" anchorCtr="0" compatLnSpc="1">
            <a:prstTxWarp prst="textNoShape">
              <a:avLst/>
            </a:prstTxWarp>
          </a:bodyPr>
          <a:lstStyle/>
          <a:p>
            <a:endParaRPr lang="en-US" sz="2876"/>
          </a:p>
        </p:txBody>
      </p:sp>
      <p:sp>
        <p:nvSpPr>
          <p:cNvPr id="32" name="Rectangle 31">
            <a:extLst>
              <a:ext uri="{FF2B5EF4-FFF2-40B4-BE49-F238E27FC236}">
                <a16:creationId xmlns:a16="http://schemas.microsoft.com/office/drawing/2014/main" id="{E753E531-A86C-684D-84D4-1EE02A3BECC1}"/>
              </a:ext>
            </a:extLst>
          </p:cNvPr>
          <p:cNvSpPr/>
          <p:nvPr/>
        </p:nvSpPr>
        <p:spPr>
          <a:xfrm>
            <a:off x="1341922" y="5188033"/>
            <a:ext cx="1522198" cy="1447800"/>
          </a:xfrm>
          <a:prstGeom prst="rect">
            <a:avLst/>
          </a:prstGeom>
          <a:noFill/>
          <a:ln w="28575">
            <a:solidFill>
              <a:srgbClr val="257B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7447C6AA-5609-024F-860B-2C7D9283C6BC}"/>
              </a:ext>
            </a:extLst>
          </p:cNvPr>
          <p:cNvSpPr txBox="1"/>
          <p:nvPr/>
        </p:nvSpPr>
        <p:spPr>
          <a:xfrm>
            <a:off x="1485044" y="6115451"/>
            <a:ext cx="1131426" cy="307777"/>
          </a:xfrm>
          <a:prstGeom prst="rect">
            <a:avLst/>
          </a:prstGeom>
          <a:noFill/>
        </p:spPr>
        <p:txBody>
          <a:bodyPr wrap="square" rtlCol="0">
            <a:spAutoFit/>
          </a:bodyPr>
          <a:lstStyle/>
          <a:p>
            <a:pPr algn="ctr"/>
            <a:r>
              <a:rPr lang="id-ID" sz="1400" dirty="0">
                <a:latin typeface="Open Sans" panose="020B0606030504020204" pitchFamily="34" charset="0"/>
                <a:ea typeface="Open Sans" panose="020B0606030504020204" pitchFamily="34" charset="0"/>
                <a:cs typeface="Open Sans" panose="020B0606030504020204" pitchFamily="34" charset="0"/>
              </a:rPr>
              <a:t>BONDORA</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33">
            <a:extLst>
              <a:ext uri="{FF2B5EF4-FFF2-40B4-BE49-F238E27FC236}">
                <a16:creationId xmlns:a16="http://schemas.microsoft.com/office/drawing/2014/main" id="{050C3D5F-D472-A541-A586-F9A44A7EDC67}"/>
              </a:ext>
            </a:extLst>
          </p:cNvPr>
          <p:cNvSpPr>
            <a:spLocks noEditPoints="1"/>
          </p:cNvSpPr>
          <p:nvPr/>
        </p:nvSpPr>
        <p:spPr bwMode="auto">
          <a:xfrm>
            <a:off x="1874499" y="5474833"/>
            <a:ext cx="457044" cy="449552"/>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rgbClr val="257BBB"/>
          </a:solidFill>
          <a:ln>
            <a:noFill/>
          </a:ln>
        </p:spPr>
        <p:txBody>
          <a:bodyPr vert="horz" wrap="square" lIns="146078" tIns="73039" rIns="146078" bIns="73039" numCol="1" anchor="t" anchorCtr="0" compatLnSpc="1">
            <a:prstTxWarp prst="textNoShape">
              <a:avLst/>
            </a:prstTxWarp>
          </a:bodyPr>
          <a:lstStyle/>
          <a:p>
            <a:endParaRPr lang="en-US" sz="2876"/>
          </a:p>
        </p:txBody>
      </p:sp>
      <p:pic>
        <p:nvPicPr>
          <p:cNvPr id="35" name="Picture 34" descr="Comunitae, líder del crowdlending en España - Sharing España">
            <a:extLst>
              <a:ext uri="{FF2B5EF4-FFF2-40B4-BE49-F238E27FC236}">
                <a16:creationId xmlns:a16="http://schemas.microsoft.com/office/drawing/2014/main" id="{724F0CF3-644B-7543-B2FA-69FFD6F9570F}"/>
              </a:ext>
            </a:extLst>
          </p:cNvPr>
          <p:cNvPicPr/>
          <p:nvPr/>
        </p:nvPicPr>
        <p:blipFill rotWithShape="1">
          <a:blip r:embed="rId6">
            <a:extLst>
              <a:ext uri="{28A0092B-C50C-407E-A947-70E740481C1C}">
                <a14:useLocalDpi xmlns:a14="http://schemas.microsoft.com/office/drawing/2010/main" val="0"/>
              </a:ext>
            </a:extLst>
          </a:blip>
          <a:srcRect l="2815" t="36975" r="1711" b="37281"/>
          <a:stretch/>
        </p:blipFill>
        <p:spPr bwMode="auto">
          <a:xfrm>
            <a:off x="8482645" y="139434"/>
            <a:ext cx="3587750" cy="474345"/>
          </a:xfrm>
          <a:prstGeom prst="rect">
            <a:avLst/>
          </a:prstGeom>
          <a:noFill/>
          <a:ln>
            <a:noFill/>
          </a:ln>
          <a:extLst>
            <a:ext uri="{53640926-AAD7-44D8-BBD7-CCE9431645EC}">
              <a14:shadowObscured xmlns:a14="http://schemas.microsoft.com/office/drawing/2010/main"/>
            </a:ext>
          </a:extLst>
        </p:spPr>
      </p:pic>
      <p:pic>
        <p:nvPicPr>
          <p:cNvPr id="6" name="Audio 5">
            <a:hlinkClick r:id="" action="ppaction://media"/>
            <a:extLst>
              <a:ext uri="{FF2B5EF4-FFF2-40B4-BE49-F238E27FC236}">
                <a16:creationId xmlns:a16="http://schemas.microsoft.com/office/drawing/2014/main" id="{2AFBD75C-BABA-584D-B1F1-3E0D751146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66736" y="6308454"/>
            <a:ext cx="410112" cy="410112"/>
          </a:xfrm>
          <a:prstGeom prst="rect">
            <a:avLst/>
          </a:prstGeom>
        </p:spPr>
      </p:pic>
    </p:spTree>
    <p:extLst>
      <p:ext uri="{BB962C8B-B14F-4D97-AF65-F5344CB8AC3E}">
        <p14:creationId xmlns:p14="http://schemas.microsoft.com/office/powerpoint/2010/main" val="80335301"/>
      </p:ext>
    </p:extLst>
  </p:cSld>
  <p:clrMapOvr>
    <a:masterClrMapping/>
  </p:clrMapOvr>
  <mc:AlternateContent xmlns:mc="http://schemas.openxmlformats.org/markup-compatibility/2006" xmlns:p14="http://schemas.microsoft.com/office/powerpoint/2010/main">
    <mc:Choice Requires="p14">
      <p:transition spd="slow" p14:dur="2000" advTm="23471"/>
    </mc:Choice>
    <mc:Fallback xmlns="">
      <p:transition spd="slow" advTm="23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471773BCAACA4FAE8B3C9D1B3CEF57" ma:contentTypeVersion="9" ma:contentTypeDescription="Create a new document." ma:contentTypeScope="" ma:versionID="840e8ce3b179244c2b460ce419258b02">
  <xsd:schema xmlns:xsd="http://www.w3.org/2001/XMLSchema" xmlns:xs="http://www.w3.org/2001/XMLSchema" xmlns:p="http://schemas.microsoft.com/office/2006/metadata/properties" xmlns:ns2="98fa2d39-e44c-4f60-97c4-1cdc9475f014" targetNamespace="http://schemas.microsoft.com/office/2006/metadata/properties" ma:root="true" ma:fieldsID="36c919bada8084965de57c5164a28051" ns2:_="">
    <xsd:import namespace="98fa2d39-e44c-4f60-97c4-1cdc9475f01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fa2d39-e44c-4f60-97c4-1cdc9475f0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41809D-6BD0-4610-BB41-3B6C5E65EDC4}">
  <ds:schemaRefs>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98fa2d39-e44c-4f60-97c4-1cdc9475f014"/>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EB8811E3-2DC5-4493-8581-11AE720DB1AA}">
  <ds:schemaRefs>
    <ds:schemaRef ds:uri="http://schemas.microsoft.com/sharepoint/v3/contenttype/forms"/>
  </ds:schemaRefs>
</ds:datastoreItem>
</file>

<file path=customXml/itemProps3.xml><?xml version="1.0" encoding="utf-8"?>
<ds:datastoreItem xmlns:ds="http://schemas.openxmlformats.org/officeDocument/2006/customXml" ds:itemID="{4EF5179F-15D4-4FB2-B581-16BB29D940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fa2d39-e44c-4f60-97c4-1cdc9475f0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TotalTime>
  <Words>1174</Words>
  <Application>Microsoft Office PowerPoint</Application>
  <PresentationFormat>Widescreen</PresentationFormat>
  <Paragraphs>112</Paragraphs>
  <Slides>13</Slides>
  <Notes>5</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Montserrat</vt:lpstr>
      <vt:lpstr>Open Sans</vt:lpstr>
      <vt:lpstr>Open Sans Extrabold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rahmadfathurizqi@gmail.com</dc:creator>
  <cp:lastModifiedBy>Sarang Zendehrooh</cp:lastModifiedBy>
  <cp:revision>174</cp:revision>
  <dcterms:created xsi:type="dcterms:W3CDTF">2019-09-10T06:13:39Z</dcterms:created>
  <dcterms:modified xsi:type="dcterms:W3CDTF">2021-06-14T22:56:00Z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0x0101007E471773BCAACA4FAE8B3C9D1B3CEF57</vt:lpwstr>
  </property>
</Properties>
</file>